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285005-F4EF-624E-A4AA-B9105296BC2D}" v="2" dt="2021-11-27T23:53:36.0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안현수" userId="82ba6945-82a2-4e87-9555-d8cb44d34ac1" providerId="ADAL" clId="{17285005-F4EF-624E-A4AA-B9105296BC2D}"/>
    <pc:docChg chg="custSel addSld modSld sldOrd">
      <pc:chgData name="안현수" userId="82ba6945-82a2-4e87-9555-d8cb44d34ac1" providerId="ADAL" clId="{17285005-F4EF-624E-A4AA-B9105296BC2D}" dt="2021-11-27T23:54:00.008" v="1309" actId="20577"/>
      <pc:docMkLst>
        <pc:docMk/>
      </pc:docMkLst>
      <pc:sldChg chg="ord">
        <pc:chgData name="안현수" userId="82ba6945-82a2-4e87-9555-d8cb44d34ac1" providerId="ADAL" clId="{17285005-F4EF-624E-A4AA-B9105296BC2D}" dt="2021-11-27T23:53:36.008" v="1297"/>
        <pc:sldMkLst>
          <pc:docMk/>
          <pc:sldMk cId="3697929655" sldId="261"/>
        </pc:sldMkLst>
      </pc:sldChg>
      <pc:sldChg chg="modSp add">
        <pc:chgData name="안현수" userId="82ba6945-82a2-4e87-9555-d8cb44d34ac1" providerId="ADAL" clId="{17285005-F4EF-624E-A4AA-B9105296BC2D}" dt="2021-11-27T23:54:00.008" v="1309" actId="20577"/>
        <pc:sldMkLst>
          <pc:docMk/>
          <pc:sldMk cId="3825554241" sldId="263"/>
        </pc:sldMkLst>
        <pc:spChg chg="mod">
          <ac:chgData name="안현수" userId="82ba6945-82a2-4e87-9555-d8cb44d34ac1" providerId="ADAL" clId="{17285005-F4EF-624E-A4AA-B9105296BC2D}" dt="2021-11-27T23:54:00.008" v="1309" actId="20577"/>
          <ac:spMkLst>
            <pc:docMk/>
            <pc:sldMk cId="3825554241" sldId="263"/>
            <ac:spMk id="2" creationId="{4C7DB465-E74C-BD40-8796-4E397A86374D}"/>
          </ac:spMkLst>
        </pc:spChg>
        <pc:spChg chg="mod">
          <ac:chgData name="안현수" userId="82ba6945-82a2-4e87-9555-d8cb44d34ac1" providerId="ADAL" clId="{17285005-F4EF-624E-A4AA-B9105296BC2D}" dt="2021-11-27T23:53:22.322" v="1296" actId="114"/>
          <ac:spMkLst>
            <pc:docMk/>
            <pc:sldMk cId="3825554241" sldId="263"/>
            <ac:spMk id="3" creationId="{A3B6EE00-57E4-0542-8C7C-2CDD7E2F21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A4C6A-480C-1148-A7CA-81234817F9EE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D9FB62-9200-CB44-86FC-2C1AB157E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6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11/28/21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11/28/21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channel/UCCk53J5AjyBLlbAPQkxdx5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5CB18-A382-9149-9DF7-F6B7C14223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522" y="223745"/>
            <a:ext cx="10318418" cy="4394988"/>
          </a:xfrm>
        </p:spPr>
        <p:txBody>
          <a:bodyPr/>
          <a:lstStyle/>
          <a:p>
            <a:br>
              <a:rPr lang="en-NZ" altLang="ko-KR" dirty="0"/>
            </a:br>
            <a:r>
              <a:rPr lang="en-US" altLang="ko-KR" b="1" dirty="0">
                <a:solidFill>
                  <a:schemeClr val="accent3">
                    <a:lumMod val="50000"/>
                  </a:schemeClr>
                </a:solidFill>
                <a:latin typeface="Nanum Pen Script" panose="03040600000000000000" pitchFamily="66" charset="-127"/>
                <a:ea typeface="Nanum Pen Script" panose="03040600000000000000" pitchFamily="66" charset="-127"/>
              </a:rPr>
              <a:t>‘</a:t>
            </a:r>
            <a:r>
              <a:rPr lang="ko-KR" altLang="en-US" sz="15000" b="1" dirty="0">
                <a:solidFill>
                  <a:schemeClr val="accent3">
                    <a:lumMod val="50000"/>
                  </a:schemeClr>
                </a:solidFill>
                <a:latin typeface="Nanum Pen Script" panose="03040600000000000000" pitchFamily="66" charset="-127"/>
                <a:ea typeface="Nanum Pen Script" panose="03040600000000000000" pitchFamily="66" charset="-127"/>
              </a:rPr>
              <a:t>잔 치</a:t>
            </a:r>
            <a:r>
              <a:rPr lang="en-US" altLang="ko-KR" b="1" dirty="0">
                <a:solidFill>
                  <a:schemeClr val="accent3">
                    <a:lumMod val="50000"/>
                  </a:schemeClr>
                </a:solidFill>
                <a:latin typeface="Nanum Pen Script" panose="03040600000000000000" pitchFamily="66" charset="-127"/>
                <a:ea typeface="Nanum Pen Script" panose="03040600000000000000" pitchFamily="66" charset="-127"/>
              </a:rPr>
              <a:t>’</a:t>
            </a:r>
            <a:br>
              <a:rPr lang="en-NZ" altLang="ko-KR" sz="6000" dirty="0">
                <a:latin typeface="Nanum Pen Script" panose="03040600000000000000" pitchFamily="66" charset="-127"/>
                <a:ea typeface="Nanum Pen Script" panose="03040600000000000000" pitchFamily="66" charset="-127"/>
                <a:cs typeface="LilyUPC" panose="020B0604020202020204" pitchFamily="34" charset="-34"/>
              </a:rPr>
            </a:br>
            <a:r>
              <a:rPr lang="ko-KR" altLang="en-US" sz="6000" dirty="0" err="1">
                <a:solidFill>
                  <a:schemeClr val="bg2">
                    <a:lumMod val="50000"/>
                  </a:schemeClr>
                </a:solidFill>
                <a:latin typeface="Nanum Pen Script" panose="03040600000000000000" pitchFamily="66" charset="-127"/>
                <a:ea typeface="Nanum Pen Script" panose="03040600000000000000" pitchFamily="66" charset="-127"/>
                <a:cs typeface="LilyUPC" panose="020B0604020202020204" pitchFamily="34" charset="-34"/>
              </a:rPr>
              <a:t>둘째날</a:t>
            </a:r>
            <a:r>
              <a:rPr lang="ko-KR" altLang="en-US" sz="6000" dirty="0">
                <a:solidFill>
                  <a:schemeClr val="bg2">
                    <a:lumMod val="50000"/>
                  </a:schemeClr>
                </a:solidFill>
                <a:latin typeface="Nanum Pen Script" panose="03040600000000000000" pitchFamily="66" charset="-127"/>
                <a:ea typeface="Nanum Pen Script" panose="03040600000000000000" pitchFamily="66" charset="-127"/>
                <a:cs typeface="LilyUPC" panose="020B0604020202020204" pitchFamily="34" charset="-34"/>
              </a:rPr>
              <a:t> 저녁</a:t>
            </a:r>
            <a:endParaRPr lang="en-US" sz="6000" b="1" dirty="0">
              <a:solidFill>
                <a:schemeClr val="bg2">
                  <a:lumMod val="50000"/>
                </a:schemeClr>
              </a:solidFill>
              <a:latin typeface="Nanum Pen Script" panose="03040600000000000000" pitchFamily="66" charset="-127"/>
              <a:ea typeface="Nanum Pen Script" panose="03040600000000000000" pitchFamily="66" charset="-127"/>
              <a:cs typeface="LilyUPC" panose="020B0604020202020204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8A6D7-3863-DC40-98EE-7DD767B6B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아름다운 동행 </a:t>
            </a:r>
            <a:br>
              <a:rPr lang="en-NZ" altLang="ko-KR" dirty="0"/>
            </a:br>
            <a:r>
              <a:rPr lang="ko-KR" altLang="en-US" dirty="0"/>
              <a:t>페스티벌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31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820B6-D159-AF43-8361-23702CC4A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잔치 일정</a:t>
            </a:r>
            <a:br>
              <a:rPr lang="en-NZ" altLang="ko-KR" b="1" dirty="0"/>
            </a:br>
            <a:r>
              <a:rPr lang="en-US" altLang="ko-KR" sz="3500" dirty="0">
                <a:solidFill>
                  <a:schemeClr val="accent1"/>
                </a:solidFill>
              </a:rPr>
              <a:t>(12</a:t>
            </a:r>
            <a:r>
              <a:rPr lang="ko-KR" altLang="en-US" sz="3500" dirty="0">
                <a:solidFill>
                  <a:schemeClr val="accent1"/>
                </a:solidFill>
              </a:rPr>
              <a:t>월</a:t>
            </a:r>
            <a:r>
              <a:rPr lang="en-US" altLang="ko-KR" sz="3500" dirty="0">
                <a:solidFill>
                  <a:schemeClr val="accent1"/>
                </a:solidFill>
              </a:rPr>
              <a:t>4</a:t>
            </a:r>
            <a:r>
              <a:rPr lang="ko-KR" altLang="en-US" sz="3500" dirty="0">
                <a:solidFill>
                  <a:schemeClr val="accent1"/>
                </a:solidFill>
              </a:rPr>
              <a:t>일 토요일</a:t>
            </a:r>
            <a:r>
              <a:rPr lang="en-US" altLang="ko-KR" sz="3500" dirty="0">
                <a:solidFill>
                  <a:schemeClr val="accent1"/>
                </a:solidFill>
              </a:rPr>
              <a:t>)</a:t>
            </a:r>
            <a:endParaRPr lang="en-US" sz="35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714A2-1F92-5C40-978D-430144B69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3000" dirty="0"/>
              <a:t>6-7 p.m. 		</a:t>
            </a:r>
            <a:r>
              <a:rPr lang="ko-KR" altLang="en-US" sz="3000" b="1" dirty="0" err="1">
                <a:solidFill>
                  <a:srgbClr val="0070C0"/>
                </a:solidFill>
              </a:rPr>
              <a:t>집밥</a:t>
            </a:r>
            <a:r>
              <a:rPr lang="ko-KR" altLang="en-US" sz="3000" b="1" dirty="0">
                <a:solidFill>
                  <a:srgbClr val="0070C0"/>
                </a:solidFill>
              </a:rPr>
              <a:t> 교제 </a:t>
            </a:r>
            <a:r>
              <a:rPr lang="en-US" altLang="ko-KR" sz="3000" dirty="0"/>
              <a:t>(VIP</a:t>
            </a:r>
            <a:r>
              <a:rPr lang="ko-KR" altLang="en-US" sz="3000" dirty="0"/>
              <a:t>와 함께 식사 교제</a:t>
            </a:r>
            <a:r>
              <a:rPr lang="en-US" altLang="ko-KR" sz="3000" dirty="0"/>
              <a:t>)</a:t>
            </a:r>
          </a:p>
          <a:p>
            <a:endParaRPr lang="en-US" altLang="ko-KR" sz="3000" dirty="0"/>
          </a:p>
          <a:p>
            <a:r>
              <a:rPr lang="en-US" altLang="ko-KR" sz="3000" dirty="0"/>
              <a:t>7-7:30</a:t>
            </a:r>
            <a:r>
              <a:rPr lang="ko-KR" altLang="en-US" sz="3000" dirty="0"/>
              <a:t> </a:t>
            </a:r>
            <a:r>
              <a:rPr lang="en-US" altLang="ko-KR" sz="3000" dirty="0"/>
              <a:t>p.m. 	</a:t>
            </a:r>
            <a:r>
              <a:rPr lang="ko-KR" altLang="en-US" sz="3000" b="1" dirty="0">
                <a:solidFill>
                  <a:srgbClr val="0070C0"/>
                </a:solidFill>
              </a:rPr>
              <a:t>복음 교제 </a:t>
            </a:r>
            <a:r>
              <a:rPr lang="en-US" altLang="ko-KR" sz="3000" dirty="0"/>
              <a:t>(</a:t>
            </a:r>
            <a:r>
              <a:rPr lang="ko-KR" altLang="en-US" sz="3000" dirty="0"/>
              <a:t>연령별 </a:t>
            </a:r>
            <a:r>
              <a:rPr lang="ko-KR" altLang="en-US" sz="3000" dirty="0" err="1"/>
              <a:t>복음메세지</a:t>
            </a:r>
            <a:r>
              <a:rPr lang="ko-KR" altLang="en-US" sz="3000" dirty="0"/>
              <a:t> 시청</a:t>
            </a:r>
            <a:r>
              <a:rPr lang="en-US" altLang="ko-KR" sz="3000" dirty="0"/>
              <a:t>)</a:t>
            </a:r>
          </a:p>
          <a:p>
            <a:endParaRPr lang="en-US" altLang="ko-KR" sz="3000" dirty="0"/>
          </a:p>
          <a:p>
            <a:r>
              <a:rPr lang="en-US" altLang="ko-KR" sz="3000" dirty="0"/>
              <a:t>7:30-8</a:t>
            </a:r>
            <a:r>
              <a:rPr lang="ko-KR" altLang="en-US" sz="3000" dirty="0"/>
              <a:t> </a:t>
            </a:r>
            <a:r>
              <a:rPr lang="en-US" altLang="ko-KR" sz="3000" dirty="0"/>
              <a:t>p.m.	</a:t>
            </a:r>
            <a:r>
              <a:rPr lang="ko-KR" altLang="en-US" sz="3000" b="1" dirty="0">
                <a:solidFill>
                  <a:srgbClr val="0070C0"/>
                </a:solidFill>
              </a:rPr>
              <a:t>나눔 교제 </a:t>
            </a:r>
            <a:r>
              <a:rPr lang="en-US" altLang="ko-KR" sz="3000" dirty="0"/>
              <a:t>(</a:t>
            </a:r>
            <a:r>
              <a:rPr lang="ko-KR" altLang="en-US" sz="3000" dirty="0"/>
              <a:t>함께 모여 </a:t>
            </a:r>
            <a:r>
              <a:rPr lang="ko-KR" altLang="en-US" sz="3000" dirty="0" err="1"/>
              <a:t>메세지에</a:t>
            </a:r>
            <a:r>
              <a:rPr lang="ko-KR" altLang="en-US" sz="3000" dirty="0"/>
              <a:t> 대해 토의</a:t>
            </a:r>
            <a:r>
              <a:rPr lang="en-US" altLang="ko-KR" sz="3000" dirty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5931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46C57-6803-D246-95F7-0B907C251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sz="5400" b="1" dirty="0">
                <a:solidFill>
                  <a:srgbClr val="0070C0"/>
                </a:solidFill>
              </a:rPr>
              <a:t>준비</a:t>
            </a:r>
            <a:r>
              <a:rPr lang="en-US" altLang="ko-KR" sz="5400" b="1" dirty="0">
                <a:solidFill>
                  <a:srgbClr val="0070C0"/>
                </a:solidFill>
              </a:rPr>
              <a:t>/</a:t>
            </a:r>
            <a:r>
              <a:rPr lang="ko-KR" altLang="en-US" sz="5400" b="1" dirty="0">
                <a:solidFill>
                  <a:srgbClr val="0070C0"/>
                </a:solidFill>
              </a:rPr>
              <a:t>유의 사항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60AEB-C00B-0F4A-851A-FD3F0D01E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목장 모임에 </a:t>
            </a:r>
            <a:r>
              <a:rPr lang="en-US" altLang="ko-KR" dirty="0"/>
              <a:t>VIP</a:t>
            </a:r>
            <a:r>
              <a:rPr lang="ko-KR" altLang="en-US" dirty="0"/>
              <a:t>와 함께 합니다 </a:t>
            </a:r>
            <a:endParaRPr lang="en-US" altLang="ko-KR" dirty="0"/>
          </a:p>
          <a:p>
            <a:r>
              <a:rPr lang="ko-KR" altLang="en-US" dirty="0"/>
              <a:t>일정과 장소를 정합니다 </a:t>
            </a:r>
            <a:r>
              <a:rPr lang="en-US" altLang="ko-KR" dirty="0"/>
              <a:t>(12</a:t>
            </a:r>
            <a:r>
              <a:rPr lang="ko-KR" altLang="en-US" dirty="0"/>
              <a:t>월</a:t>
            </a:r>
            <a:r>
              <a:rPr lang="en-US" altLang="ko-KR" dirty="0"/>
              <a:t>4</a:t>
            </a:r>
            <a:r>
              <a:rPr lang="ko-KR" altLang="en-US" dirty="0"/>
              <a:t>일 토요일</a:t>
            </a:r>
            <a:r>
              <a:rPr lang="en-US" altLang="ko-KR" dirty="0"/>
              <a:t>)</a:t>
            </a:r>
            <a:endParaRPr lang="en-NZ" altLang="ko-KR" dirty="0"/>
          </a:p>
          <a:p>
            <a:r>
              <a:rPr lang="ko-KR" altLang="en-US" dirty="0"/>
              <a:t>역할을 정합니다 </a:t>
            </a:r>
            <a:r>
              <a:rPr lang="en-US" altLang="ko-KR" dirty="0"/>
              <a:t>(</a:t>
            </a:r>
            <a:r>
              <a:rPr lang="ko-KR" altLang="en-US" dirty="0"/>
              <a:t>인도자</a:t>
            </a:r>
            <a:r>
              <a:rPr lang="en-US" altLang="ko-KR" dirty="0"/>
              <a:t>,</a:t>
            </a:r>
            <a:r>
              <a:rPr lang="ko-KR" altLang="en-US" dirty="0"/>
              <a:t> 음식준비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차일드</a:t>
            </a:r>
            <a:r>
              <a:rPr lang="ko-KR" altLang="en-US" dirty="0"/>
              <a:t> 케어</a:t>
            </a:r>
            <a:r>
              <a:rPr lang="en-US" altLang="ko-KR" dirty="0"/>
              <a:t>,</a:t>
            </a:r>
            <a:r>
              <a:rPr lang="ko-KR" altLang="en-US" dirty="0"/>
              <a:t> 등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수시로 </a:t>
            </a:r>
            <a:r>
              <a:rPr lang="en-US" altLang="ko-KR" dirty="0"/>
              <a:t>VIP</a:t>
            </a:r>
            <a:r>
              <a:rPr lang="ko-KR" altLang="en-US" dirty="0"/>
              <a:t> 참석 현황을 확인하고 </a:t>
            </a:r>
            <a:r>
              <a:rPr lang="ko-KR" altLang="en-US" dirty="0" err="1"/>
              <a:t>목원들을</a:t>
            </a:r>
            <a:r>
              <a:rPr lang="ko-KR" altLang="en-US" dirty="0"/>
              <a:t> 독려합니다</a:t>
            </a:r>
            <a:endParaRPr lang="en-NZ" altLang="ko-KR" dirty="0"/>
          </a:p>
          <a:p>
            <a:r>
              <a:rPr lang="ko-KR" altLang="en-US" dirty="0"/>
              <a:t>긍정적이고 적극적으로 홍보하고 전달합니다</a:t>
            </a:r>
            <a:endParaRPr lang="en-NZ" altLang="ko-KR" dirty="0"/>
          </a:p>
          <a:p>
            <a:r>
              <a:rPr lang="ko-KR" altLang="en-US" dirty="0"/>
              <a:t>중보기도 일정을 함께 의논하고 결정합니다</a:t>
            </a:r>
            <a:endParaRPr lang="en-NZ" altLang="ko-KR" dirty="0"/>
          </a:p>
          <a:p>
            <a:r>
              <a:rPr lang="ko-KR" altLang="en-US" dirty="0" err="1"/>
              <a:t>교구담당</a:t>
            </a:r>
            <a:r>
              <a:rPr lang="ko-KR" altLang="en-US" dirty="0"/>
              <a:t> 교역자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초원지기와</a:t>
            </a:r>
            <a:r>
              <a:rPr lang="ko-KR" altLang="en-US" dirty="0"/>
              <a:t> 소통합니다</a:t>
            </a:r>
            <a:endParaRPr lang="en-NZ" altLang="ko-KR" dirty="0"/>
          </a:p>
          <a:p>
            <a:r>
              <a:rPr lang="ko-KR" altLang="en-US" dirty="0"/>
              <a:t>가정에서 모이기 힘든 경우에는 야외 모임이나 녹화 방송 링크를 이용합니다</a:t>
            </a:r>
            <a:endParaRPr lang="en-NZ" altLang="ko-KR" dirty="0"/>
          </a:p>
          <a:p>
            <a:endParaRPr lang="en-NZ" altLang="ko-KR" dirty="0"/>
          </a:p>
          <a:p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4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4B881-36D5-5347-963E-2EC9774D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 err="1"/>
              <a:t>복음메세지</a:t>
            </a:r>
            <a:r>
              <a:rPr lang="ko-KR" altLang="en-US" b="1" dirty="0"/>
              <a:t> 주소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5888B-5345-E84D-B405-CB8E5D49F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54099"/>
            <a:ext cx="10178322" cy="5362832"/>
          </a:xfrm>
        </p:spPr>
        <p:txBody>
          <a:bodyPr/>
          <a:lstStyle/>
          <a:p>
            <a:r>
              <a:rPr lang="ko-KR" altLang="en-US" dirty="0"/>
              <a:t>장년                     </a:t>
            </a:r>
            <a:r>
              <a:rPr lang="en-NZ" altLang="ko-KR" dirty="0"/>
              <a:t>	</a:t>
            </a:r>
            <a:r>
              <a:rPr lang="ko-KR" altLang="en-US" sz="1500" dirty="0" err="1"/>
              <a:t>강성준</a:t>
            </a:r>
            <a:r>
              <a:rPr lang="ko-KR" altLang="en-US" sz="1500" dirty="0"/>
              <a:t> 목사</a:t>
            </a:r>
            <a:endParaRPr lang="en-NZ" altLang="ko-KR" sz="1500" dirty="0"/>
          </a:p>
          <a:p>
            <a:pPr marL="0" indent="0">
              <a:buNone/>
            </a:pPr>
            <a:r>
              <a:rPr lang="ko-KR" altLang="en-US" sz="1500" dirty="0"/>
              <a:t> </a:t>
            </a:r>
            <a:r>
              <a:rPr lang="en-NZ" altLang="ko-KR" sz="1500" dirty="0"/>
              <a:t>		</a:t>
            </a:r>
            <a:r>
              <a:rPr lang="en-US" altLang="ko-KR" sz="1500" dirty="0"/>
              <a:t>=</a:t>
            </a:r>
            <a:r>
              <a:rPr lang="ko-KR" altLang="en-US" sz="1500" dirty="0"/>
              <a:t>     </a:t>
            </a:r>
            <a:r>
              <a:rPr lang="en-US" altLang="ko-KR" sz="1500" dirty="0"/>
              <a:t>(</a:t>
            </a:r>
            <a:r>
              <a:rPr lang="ko-KR" altLang="en-US" sz="1500" dirty="0"/>
              <a:t>그리스도의 </a:t>
            </a:r>
            <a:r>
              <a:rPr lang="ko-KR" altLang="en-US" sz="1500" dirty="0" err="1"/>
              <a:t>편지교회</a:t>
            </a:r>
            <a:r>
              <a:rPr lang="en-US" altLang="ko-KR" sz="1500" dirty="0"/>
              <a:t>)</a:t>
            </a:r>
            <a:endParaRPr lang="en-NZ" altLang="ko-KR" sz="1500" dirty="0"/>
          </a:p>
          <a:p>
            <a:endParaRPr lang="en-NZ" dirty="0"/>
          </a:p>
          <a:p>
            <a:r>
              <a:rPr lang="ko-KR" altLang="en-US" dirty="0"/>
              <a:t>청년</a:t>
            </a:r>
            <a:r>
              <a:rPr lang="en-NZ" altLang="ko-KR" dirty="0"/>
              <a:t>			</a:t>
            </a:r>
            <a:r>
              <a:rPr lang="ko-KR" altLang="en-US" sz="1500" dirty="0"/>
              <a:t>박성훈 목사</a:t>
            </a:r>
            <a:endParaRPr lang="en-NZ" altLang="ko-KR" sz="1500" dirty="0"/>
          </a:p>
          <a:p>
            <a:pPr marL="0" indent="0">
              <a:buNone/>
            </a:pPr>
            <a:r>
              <a:rPr lang="en-NZ" sz="1500" dirty="0"/>
              <a:t>			</a:t>
            </a:r>
            <a:r>
              <a:rPr lang="en-US" altLang="ko-KR" sz="1500" dirty="0"/>
              <a:t>(</a:t>
            </a:r>
            <a:r>
              <a:rPr lang="ko-KR" altLang="en-US" sz="1500" dirty="0" err="1"/>
              <a:t>예닮</a:t>
            </a:r>
            <a:r>
              <a:rPr lang="ko-KR" altLang="en-US" sz="1500" dirty="0"/>
              <a:t> 교회</a:t>
            </a:r>
            <a:r>
              <a:rPr lang="en-US" altLang="ko-KR" sz="1500" dirty="0"/>
              <a:t>)</a:t>
            </a:r>
            <a:endParaRPr lang="en-NZ" sz="1500" dirty="0"/>
          </a:p>
          <a:p>
            <a:pPr marL="0" indent="0">
              <a:buNone/>
            </a:pPr>
            <a:r>
              <a:rPr lang="en-NZ" dirty="0"/>
              <a:t>					</a:t>
            </a:r>
            <a:r>
              <a:rPr lang="ko-KR" altLang="en-US" dirty="0"/>
              <a:t>        </a:t>
            </a:r>
            <a:r>
              <a:rPr lang="ko-KR" altLang="en-US" dirty="0">
                <a:solidFill>
                  <a:srgbClr val="A4669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아름다운 동행 유투브 채널 </a:t>
            </a:r>
            <a:r>
              <a:rPr lang="en-US" altLang="ko-KR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ko-KR" altLang="en-US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클릭</a:t>
            </a:r>
            <a:r>
              <a:rPr lang="en-US" altLang="ko-KR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!)</a:t>
            </a:r>
            <a:endParaRPr lang="en-NZ" b="1" dirty="0">
              <a:solidFill>
                <a:srgbClr val="0070C0"/>
              </a:solidFill>
            </a:endParaRPr>
          </a:p>
          <a:p>
            <a:r>
              <a:rPr lang="ko-KR" altLang="en-US" dirty="0"/>
              <a:t>청소년</a:t>
            </a:r>
            <a:r>
              <a:rPr lang="en-NZ" altLang="ko-KR" dirty="0"/>
              <a:t>		</a:t>
            </a:r>
            <a:r>
              <a:rPr lang="ko-KR" altLang="en-US" sz="1500" dirty="0" err="1"/>
              <a:t>송찬샘</a:t>
            </a:r>
            <a:r>
              <a:rPr lang="ko-KR" altLang="en-US" sz="1500" dirty="0"/>
              <a:t> 전도사        </a:t>
            </a:r>
            <a:endParaRPr lang="en-NZ" altLang="ko-KR" sz="1500" dirty="0"/>
          </a:p>
          <a:p>
            <a:pPr marL="457200" lvl="1" indent="0">
              <a:buNone/>
            </a:pPr>
            <a:r>
              <a:rPr lang="en-NZ" sz="1500" dirty="0"/>
              <a:t>			</a:t>
            </a:r>
            <a:r>
              <a:rPr lang="en-US" altLang="ko-KR" sz="1500" dirty="0"/>
              <a:t>(KYCF </a:t>
            </a:r>
            <a:r>
              <a:rPr lang="ko-KR" altLang="en-US" sz="1500" dirty="0"/>
              <a:t>간사</a:t>
            </a:r>
            <a:r>
              <a:rPr lang="en-US" altLang="ko-KR" sz="1500" dirty="0"/>
              <a:t>)</a:t>
            </a:r>
            <a:endParaRPr lang="en-NZ" sz="1500" dirty="0"/>
          </a:p>
          <a:p>
            <a:pPr marL="0" indent="0">
              <a:buNone/>
            </a:pPr>
            <a:endParaRPr lang="en-NZ" dirty="0"/>
          </a:p>
          <a:p>
            <a:r>
              <a:rPr lang="ko-KR" altLang="en-US" dirty="0"/>
              <a:t>어린이</a:t>
            </a:r>
            <a:r>
              <a:rPr lang="en-NZ" altLang="ko-KR" dirty="0"/>
              <a:t>		</a:t>
            </a:r>
            <a:r>
              <a:rPr lang="ko-KR" altLang="en-US" sz="1500" dirty="0"/>
              <a:t>서승현 전도사</a:t>
            </a:r>
            <a:br>
              <a:rPr lang="en-NZ" altLang="ko-KR" sz="1500" dirty="0"/>
            </a:br>
            <a:r>
              <a:rPr lang="en-NZ" altLang="ko-KR" sz="1500" dirty="0"/>
              <a:t>			</a:t>
            </a:r>
            <a:r>
              <a:rPr lang="en-US" altLang="ko-KR" sz="1500" dirty="0"/>
              <a:t>(</a:t>
            </a:r>
            <a:r>
              <a:rPr lang="ko-KR" altLang="en-US" sz="1500" dirty="0"/>
              <a:t>한우리 교회</a:t>
            </a:r>
            <a:r>
              <a:rPr lang="en-US" altLang="ko-KR" sz="1500" dirty="0"/>
              <a:t>)</a:t>
            </a:r>
            <a:endParaRPr lang="en-US" sz="1500" dirty="0"/>
          </a:p>
        </p:txBody>
      </p:sp>
      <p:pic>
        <p:nvPicPr>
          <p:cNvPr id="5" name="Picture 4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B13E637C-DBA6-7D48-BE24-B05099800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3880" y="1654099"/>
            <a:ext cx="744220" cy="840071"/>
          </a:xfrm>
          <a:prstGeom prst="rect">
            <a:avLst/>
          </a:prstGeom>
        </p:spPr>
      </p:pic>
      <p:pic>
        <p:nvPicPr>
          <p:cNvPr id="7" name="Picture 6" descr="A person wearing glasses&#10;&#10;Description automatically generated with medium confidence">
            <a:extLst>
              <a:ext uri="{FF2B5EF4-FFF2-40B4-BE49-F238E27FC236}">
                <a16:creationId xmlns:a16="http://schemas.microsoft.com/office/drawing/2014/main" id="{29C64F08-28B7-6349-950A-158425D288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878" y="2807461"/>
            <a:ext cx="744220" cy="838035"/>
          </a:xfrm>
          <a:prstGeom prst="rect">
            <a:avLst/>
          </a:prstGeom>
        </p:spPr>
      </p:pic>
      <p:pic>
        <p:nvPicPr>
          <p:cNvPr id="9" name="Picture 8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5A62A080-5597-394A-BA73-DEC21AA228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3878" y="4074065"/>
            <a:ext cx="744220" cy="838035"/>
          </a:xfrm>
          <a:prstGeom prst="rect">
            <a:avLst/>
          </a:prstGeom>
        </p:spPr>
      </p:pic>
      <p:pic>
        <p:nvPicPr>
          <p:cNvPr id="11" name="Picture 10" descr="A picture containing wall, person, indoor, suit&#10;&#10;Description automatically generated">
            <a:extLst>
              <a:ext uri="{FF2B5EF4-FFF2-40B4-BE49-F238E27FC236}">
                <a16:creationId xmlns:a16="http://schemas.microsoft.com/office/drawing/2014/main" id="{527C7F6D-F50F-9A43-A7DD-C041CE63CC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3878" y="5227426"/>
            <a:ext cx="744221" cy="83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588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824EF-A42E-E445-BC28-050A7F5B7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소그룹 나눔 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1)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27866-7B27-3547-B39D-AC2ABEA7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토요일 저녁 티 타임</a:t>
            </a:r>
            <a:r>
              <a:rPr lang="en-US" altLang="ko-KR" dirty="0"/>
              <a:t>!</a:t>
            </a:r>
            <a:endParaRPr lang="en-NZ" altLang="ko-KR" dirty="0"/>
          </a:p>
          <a:p>
            <a:r>
              <a:rPr lang="ko-KR" altLang="en-US" dirty="0"/>
              <a:t>듣기만 해도 </a:t>
            </a:r>
            <a:r>
              <a:rPr lang="en-US" altLang="ko-KR" dirty="0"/>
              <a:t>95</a:t>
            </a:r>
            <a:r>
              <a:rPr lang="ko-KR" altLang="en-US" dirty="0"/>
              <a:t>점</a:t>
            </a:r>
            <a:r>
              <a:rPr lang="en-US" altLang="ko-KR" dirty="0"/>
              <a:t>!</a:t>
            </a:r>
            <a:r>
              <a:rPr lang="ko-KR" altLang="en-US" dirty="0"/>
              <a:t> </a:t>
            </a:r>
            <a:endParaRPr lang="en-NZ" altLang="ko-KR" dirty="0"/>
          </a:p>
          <a:p>
            <a:r>
              <a:rPr lang="en-US" altLang="ko-KR" dirty="0"/>
              <a:t>30</a:t>
            </a:r>
            <a:r>
              <a:rPr lang="ko-KR" altLang="en-US" dirty="0"/>
              <a:t>분을 넘기면 반칙</a:t>
            </a:r>
            <a:r>
              <a:rPr lang="en-US" altLang="ko-KR" dirty="0"/>
              <a:t>!</a:t>
            </a:r>
          </a:p>
          <a:p>
            <a:r>
              <a:rPr lang="ko-KR" altLang="en-US" dirty="0"/>
              <a:t>첫 술에 배 불릴 욕심은 금물</a:t>
            </a:r>
            <a:r>
              <a:rPr lang="en-US" altLang="ko-KR" dirty="0"/>
              <a:t>!</a:t>
            </a:r>
          </a:p>
          <a:p>
            <a:r>
              <a:rPr lang="ko-KR" altLang="en-US" dirty="0"/>
              <a:t>전 </a:t>
            </a:r>
            <a:r>
              <a:rPr lang="ko-KR" altLang="en-US" dirty="0" err="1"/>
              <a:t>략</a:t>
            </a:r>
            <a:r>
              <a:rPr lang="en-US" altLang="ko-KR" dirty="0"/>
              <a:t>!</a:t>
            </a:r>
            <a:r>
              <a:rPr lang="ko-KR" altLang="en-US" dirty="0"/>
              <a:t>   예</a:t>
            </a:r>
            <a:r>
              <a:rPr lang="en-US" altLang="ko-KR" dirty="0"/>
              <a:t>)</a:t>
            </a:r>
            <a:r>
              <a:rPr lang="ko-KR" altLang="en-US" dirty="0"/>
              <a:t> 오늘     목장      알파     교회</a:t>
            </a:r>
            <a:endParaRPr lang="en-US" altLang="ko-KR" dirty="0"/>
          </a:p>
          <a:p>
            <a:r>
              <a:rPr lang="ko-KR" altLang="en-US" dirty="0"/>
              <a:t>편하면 편하게 한다</a:t>
            </a:r>
            <a:r>
              <a:rPr lang="en-US" altLang="ko-KR" dirty="0"/>
              <a:t>!</a:t>
            </a:r>
          </a:p>
          <a:p>
            <a:r>
              <a:rPr lang="ko-KR" altLang="en-US" dirty="0"/>
              <a:t>질문이라는 보배</a:t>
            </a:r>
            <a:r>
              <a:rPr lang="en-US" altLang="ko-KR" dirty="0"/>
              <a:t>!</a:t>
            </a:r>
          </a:p>
          <a:p>
            <a:r>
              <a:rPr lang="ko-KR" altLang="en-US" dirty="0"/>
              <a:t>나눔의 힘</a:t>
            </a:r>
            <a:r>
              <a:rPr lang="en-US" altLang="ko-KR" dirty="0"/>
              <a:t>!</a:t>
            </a:r>
          </a:p>
          <a:p>
            <a:endParaRPr lang="en-US" dirty="0"/>
          </a:p>
        </p:txBody>
      </p:sp>
      <p:sp>
        <p:nvSpPr>
          <p:cNvPr id="5" name="Notched Right Arrow 4">
            <a:extLst>
              <a:ext uri="{FF2B5EF4-FFF2-40B4-BE49-F238E27FC236}">
                <a16:creationId xmlns:a16="http://schemas.microsoft.com/office/drawing/2014/main" id="{6D40D254-EF7D-3B41-A7AC-ED5219368B36}"/>
              </a:ext>
            </a:extLst>
          </p:cNvPr>
          <p:cNvSpPr/>
          <p:nvPr/>
        </p:nvSpPr>
        <p:spPr>
          <a:xfrm>
            <a:off x="3398108" y="4095153"/>
            <a:ext cx="259492" cy="18535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>
            <a:extLst>
              <a:ext uri="{FF2B5EF4-FFF2-40B4-BE49-F238E27FC236}">
                <a16:creationId xmlns:a16="http://schemas.microsoft.com/office/drawing/2014/main" id="{186FF7E4-65E1-B241-B896-F16E0D04DCAA}"/>
              </a:ext>
            </a:extLst>
          </p:cNvPr>
          <p:cNvSpPr/>
          <p:nvPr/>
        </p:nvSpPr>
        <p:spPr>
          <a:xfrm>
            <a:off x="4304270" y="4095153"/>
            <a:ext cx="259492" cy="18535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Notched Right Arrow 6">
            <a:extLst>
              <a:ext uri="{FF2B5EF4-FFF2-40B4-BE49-F238E27FC236}">
                <a16:creationId xmlns:a16="http://schemas.microsoft.com/office/drawing/2014/main" id="{31AE9C47-DDD4-0742-AFD8-4B89CCC151AA}"/>
              </a:ext>
            </a:extLst>
          </p:cNvPr>
          <p:cNvSpPr/>
          <p:nvPr/>
        </p:nvSpPr>
        <p:spPr>
          <a:xfrm>
            <a:off x="5193955" y="4095152"/>
            <a:ext cx="259492" cy="18535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1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FC4A4-5DBB-F443-8A87-963DAABBD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소그룹 나눔 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632C5-1630-3046-B248-719745983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178" y="1874517"/>
            <a:ext cx="10676238" cy="4384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/>
              <a:t> *</a:t>
            </a:r>
            <a:r>
              <a:rPr lang="ko-KR" altLang="en-US" i="1" dirty="0" err="1"/>
              <a:t>메세지</a:t>
            </a:r>
            <a:r>
              <a:rPr lang="ko-KR" altLang="en-US" i="1" dirty="0"/>
              <a:t> 시청 후</a:t>
            </a:r>
            <a:r>
              <a:rPr lang="en-US" altLang="ko-KR" i="1" dirty="0"/>
              <a:t>,</a:t>
            </a:r>
            <a:r>
              <a:rPr lang="ko-KR" altLang="en-US" i="1" dirty="0"/>
              <a:t>  </a:t>
            </a:r>
            <a:r>
              <a:rPr lang="en-US" altLang="ko-KR" i="1" dirty="0"/>
              <a:t>VIP</a:t>
            </a:r>
            <a:r>
              <a:rPr lang="ko-KR" altLang="en-US" i="1" dirty="0" err="1"/>
              <a:t>를</a:t>
            </a:r>
            <a:r>
              <a:rPr lang="ko-KR" altLang="en-US" i="1" dirty="0"/>
              <a:t> 포함한 참석자 모두를 대상으로 진행합니다</a:t>
            </a:r>
            <a:r>
              <a:rPr lang="en-US" altLang="ko-KR" i="1" dirty="0"/>
              <a:t>.</a:t>
            </a:r>
            <a:br>
              <a:rPr lang="en-US" altLang="ko-KR" i="1" dirty="0"/>
            </a:br>
            <a:br>
              <a:rPr lang="en-US" altLang="ko-KR" i="1" dirty="0"/>
            </a:br>
            <a:br>
              <a:rPr lang="en-NZ" altLang="ko-KR" dirty="0"/>
            </a:b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질문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1)</a:t>
            </a:r>
            <a:r>
              <a:rPr lang="en-NZ" altLang="ko-KR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ko-KR" altLang="en-US" dirty="0" err="1"/>
              <a:t>복음메세지</a:t>
            </a:r>
            <a:r>
              <a:rPr lang="ko-KR" altLang="en-US" dirty="0"/>
              <a:t> 중 어떤 내용에 공감하셨습니까</a:t>
            </a:r>
            <a:r>
              <a:rPr lang="en-US" altLang="ko-KR" dirty="0"/>
              <a:t>? 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질문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2)</a:t>
            </a:r>
            <a:r>
              <a:rPr lang="en-NZ" altLang="ko-KR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ko-KR" altLang="en-US" dirty="0"/>
              <a:t>누군가가 내 인생을 이끌어 가고 있다고 생각하신 적이 있습니까</a:t>
            </a:r>
            <a:r>
              <a:rPr lang="en-US" altLang="ko-KR" dirty="0"/>
              <a:t>?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질문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3)</a:t>
            </a:r>
            <a:r>
              <a:rPr lang="en-NZ" altLang="ko-KR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ko-KR" altLang="en-US" dirty="0"/>
              <a:t>하나님이 나를 사랑하신다는 사실에 대해 어떻게 생각하십니까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요</a:t>
            </a:r>
            <a:r>
              <a:rPr lang="en-US" altLang="ko-KR" dirty="0"/>
              <a:t>3:16</a:t>
            </a:r>
            <a:r>
              <a:rPr lang="ko-KR" altLang="en-US" dirty="0"/>
              <a:t> 읽은 후</a:t>
            </a:r>
            <a:r>
              <a:rPr lang="en-US" altLang="ko-KR" dirty="0"/>
              <a:t>)</a:t>
            </a:r>
            <a:br>
              <a:rPr lang="en-US" altLang="ko-KR" dirty="0"/>
            </a:br>
            <a:br>
              <a:rPr lang="en-US" altLang="ko-KR" dirty="0"/>
            </a:b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간증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NZ" altLang="ko-KR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ko-KR" altLang="en-US" dirty="0"/>
              <a:t> </a:t>
            </a:r>
            <a:r>
              <a:rPr lang="en-US" altLang="ko-KR" i="1" dirty="0"/>
              <a:t>‘</a:t>
            </a:r>
            <a:r>
              <a:rPr lang="ko-KR" altLang="en-US" i="1" dirty="0"/>
              <a:t> 나는 어떻게 예수님을 믿게 되었나</a:t>
            </a:r>
            <a:r>
              <a:rPr lang="en-US" altLang="ko-KR" i="1" dirty="0"/>
              <a:t>?’</a:t>
            </a:r>
            <a:r>
              <a:rPr lang="ko-KR" altLang="en-US" i="1" dirty="0"/>
              <a:t> </a:t>
            </a:r>
            <a:r>
              <a:rPr lang="en-US" altLang="ko-KR" i="1" dirty="0"/>
              <a:t>/</a:t>
            </a:r>
            <a:r>
              <a:rPr lang="ko-KR" altLang="en-US" i="1" dirty="0"/>
              <a:t> </a:t>
            </a:r>
            <a:r>
              <a:rPr lang="en-US" altLang="ko-KR" i="1" dirty="0"/>
              <a:t>‘</a:t>
            </a:r>
            <a:r>
              <a:rPr lang="ko-KR" altLang="en-US" i="1" dirty="0"/>
              <a:t>예수님을 믿고 변화된 나 </a:t>
            </a:r>
            <a:r>
              <a:rPr lang="en-US" altLang="ko-KR" i="1" dirty="0"/>
              <a:t>’</a:t>
            </a:r>
            <a:r>
              <a:rPr lang="ko-KR" altLang="en-US" i="1" dirty="0"/>
              <a:t> </a:t>
            </a:r>
            <a:r>
              <a:rPr lang="en-US" altLang="ko-KR" sz="1500" i="1" dirty="0"/>
              <a:t>(</a:t>
            </a:r>
            <a:r>
              <a:rPr lang="ko-KR" altLang="en-US" sz="1500" dirty="0" err="1"/>
              <a:t>목원</a:t>
            </a:r>
            <a:r>
              <a:rPr lang="ko-KR" altLang="en-US" sz="1500" dirty="0"/>
              <a:t> 중 </a:t>
            </a:r>
            <a:r>
              <a:rPr lang="en-US" altLang="ko-KR" sz="1500" dirty="0"/>
              <a:t>1</a:t>
            </a:r>
            <a:r>
              <a:rPr lang="ko-KR" altLang="en-US" sz="1500" dirty="0"/>
              <a:t>인</a:t>
            </a:r>
            <a:r>
              <a:rPr lang="en-US" altLang="ko-KR" sz="1500" dirty="0"/>
              <a:t>)</a:t>
            </a:r>
            <a:br>
              <a:rPr lang="en-US" altLang="ko-KR" sz="1500" i="1" dirty="0"/>
            </a:br>
            <a:br>
              <a:rPr lang="en-US" altLang="ko-KR" sz="1500" dirty="0"/>
            </a:b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기도</a:t>
            </a:r>
            <a:r>
              <a:rPr lang="en-US" altLang="ko-KR" b="1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NZ" altLang="ko-KR" b="1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ko-KR" altLang="en-US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ko-KR" altLang="en-US" dirty="0"/>
              <a:t>축복 기도 </a:t>
            </a:r>
            <a:r>
              <a:rPr lang="en-US" altLang="ko-KR" dirty="0"/>
              <a:t>(</a:t>
            </a:r>
            <a:r>
              <a:rPr lang="ko-KR" altLang="en-US" dirty="0"/>
              <a:t>목자</a:t>
            </a:r>
            <a:r>
              <a:rPr lang="en-US" altLang="ko-K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8224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B465-E74C-BD40-8796-4E397A86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영접 기도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EE00-57E4-0542-8C7C-2CDD7E2F21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1112"/>
            <a:ext cx="10178322" cy="5406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dirty="0">
                <a:solidFill>
                  <a:srgbClr val="002060"/>
                </a:solidFill>
              </a:rPr>
              <a:t>(</a:t>
            </a:r>
            <a:r>
              <a:rPr lang="ko-KR" altLang="en-US" dirty="0">
                <a:solidFill>
                  <a:srgbClr val="002060"/>
                </a:solidFill>
              </a:rPr>
              <a:t>인도자</a:t>
            </a:r>
            <a:r>
              <a:rPr lang="en-US" altLang="ko-KR" dirty="0">
                <a:solidFill>
                  <a:srgbClr val="002060"/>
                </a:solidFill>
              </a:rPr>
              <a:t>)</a:t>
            </a:r>
            <a:br>
              <a:rPr lang="en-US" altLang="ko-KR" dirty="0">
                <a:solidFill>
                  <a:srgbClr val="002060"/>
                </a:solidFill>
              </a:rPr>
            </a:br>
            <a:r>
              <a:rPr lang="ko-KR" altLang="en-US" i="1" dirty="0"/>
              <a:t>이 기도는 진실한 마음으로 모두 함께 하나님께 드립니다</a:t>
            </a:r>
            <a:r>
              <a:rPr lang="en-US" altLang="ko-KR" i="1" dirty="0"/>
              <a:t>.</a:t>
            </a:r>
            <a:r>
              <a:rPr lang="ko-KR" altLang="en-US" i="1" dirty="0"/>
              <a:t>  저를 따라 기도해 주세요</a:t>
            </a:r>
            <a:br>
              <a:rPr lang="en-NZ" altLang="ko-KR" dirty="0"/>
            </a:br>
            <a:br>
              <a:rPr lang="en-NZ" altLang="ko-KR" dirty="0"/>
            </a:br>
            <a:br>
              <a:rPr lang="en-NZ" altLang="ko-KR" dirty="0"/>
            </a:br>
            <a:r>
              <a:rPr lang="ko-KR" altLang="en-US" dirty="0"/>
              <a:t>하나님 </a:t>
            </a:r>
            <a:r>
              <a:rPr lang="en-US" altLang="ko-KR" dirty="0"/>
              <a:t>/</a:t>
            </a:r>
            <a:r>
              <a:rPr lang="ko-KR" altLang="en-US" dirty="0"/>
              <a:t> 오늘 저를 오늘 이 자리로 불러 주셔서 </a:t>
            </a:r>
            <a:r>
              <a:rPr lang="en-US" altLang="ko-KR" dirty="0"/>
              <a:t>/</a:t>
            </a:r>
            <a:r>
              <a:rPr lang="ko-KR" altLang="en-US" dirty="0"/>
              <a:t> 감사드립니다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이제껏 저는 </a:t>
            </a:r>
            <a:r>
              <a:rPr lang="en-US" altLang="ko-KR" dirty="0"/>
              <a:t>/</a:t>
            </a:r>
            <a:r>
              <a:rPr lang="ko-KR" altLang="en-US" dirty="0"/>
              <a:t> 내 자신이 인생의 주인이라 생각하고 </a:t>
            </a:r>
            <a:r>
              <a:rPr lang="en-US" altLang="ko-KR" dirty="0"/>
              <a:t>/</a:t>
            </a:r>
            <a:r>
              <a:rPr lang="ko-KR" altLang="en-US" dirty="0"/>
              <a:t> 마음대로 살았습니다</a:t>
            </a:r>
            <a:endParaRPr lang="en-NZ" altLang="ko-KR" dirty="0"/>
          </a:p>
          <a:p>
            <a:pPr marL="0" indent="0">
              <a:buNone/>
            </a:pPr>
            <a:r>
              <a:rPr lang="ko-KR" altLang="en-US" dirty="0"/>
              <a:t>하나님을 알지 못하고 지은 </a:t>
            </a:r>
            <a:r>
              <a:rPr lang="en-US" altLang="ko-KR" dirty="0"/>
              <a:t>/</a:t>
            </a:r>
            <a:r>
              <a:rPr lang="ko-KR" altLang="en-US" dirty="0"/>
              <a:t> 저의 모든 죄를 </a:t>
            </a:r>
            <a:r>
              <a:rPr lang="en-US" altLang="ko-KR" dirty="0"/>
              <a:t>/</a:t>
            </a:r>
            <a:r>
              <a:rPr lang="ko-KR" altLang="en-US" dirty="0"/>
              <a:t> 용서해 주세요</a:t>
            </a:r>
            <a:endParaRPr lang="en-NZ" altLang="ko-KR" dirty="0"/>
          </a:p>
          <a:p>
            <a:pPr marL="0" indent="0">
              <a:buNone/>
            </a:pPr>
            <a:br>
              <a:rPr lang="en-NZ" dirty="0"/>
            </a:br>
            <a:r>
              <a:rPr lang="ko-KR" altLang="en-US" dirty="0"/>
              <a:t>이 시간 예수님께서 </a:t>
            </a:r>
            <a:r>
              <a:rPr lang="en-US" altLang="ko-KR" dirty="0"/>
              <a:t>/</a:t>
            </a:r>
            <a:r>
              <a:rPr lang="ko-KR" altLang="en-US" dirty="0"/>
              <a:t> 나의 죄를 사하시고 </a:t>
            </a:r>
            <a:r>
              <a:rPr lang="en-US" altLang="ko-KR" dirty="0"/>
              <a:t>/</a:t>
            </a:r>
            <a:r>
              <a:rPr lang="ko-KR" altLang="en-US" dirty="0"/>
              <a:t> 나를 구원하실 분임을 믿고 </a:t>
            </a:r>
            <a:r>
              <a:rPr lang="en-US" altLang="ko-KR" dirty="0"/>
              <a:t>/</a:t>
            </a:r>
            <a:r>
              <a:rPr lang="ko-KR" altLang="en-US" dirty="0"/>
              <a:t> 마음에 모십니다 </a:t>
            </a:r>
            <a:endParaRPr lang="en-NZ" altLang="ko-KR" dirty="0"/>
          </a:p>
          <a:p>
            <a:pPr marL="0" indent="0">
              <a:buNone/>
            </a:pPr>
            <a:r>
              <a:rPr lang="ko-KR" altLang="en-US" dirty="0"/>
              <a:t>저와 영원히 함께 하셔서 </a:t>
            </a:r>
            <a:r>
              <a:rPr lang="en-US" altLang="ko-KR" dirty="0"/>
              <a:t>/</a:t>
            </a:r>
            <a:r>
              <a:rPr lang="ko-KR" altLang="en-US" dirty="0"/>
              <a:t> 제가 천국 가게 해 주세요</a:t>
            </a:r>
            <a:br>
              <a:rPr lang="en-NZ" altLang="ko-KR" dirty="0"/>
            </a:br>
            <a:r>
              <a:rPr lang="ko-KR" altLang="en-US" dirty="0"/>
              <a:t>이후로도 </a:t>
            </a:r>
            <a:r>
              <a:rPr lang="en-US" altLang="ko-KR" dirty="0"/>
              <a:t>/</a:t>
            </a:r>
            <a:r>
              <a:rPr lang="ko-KR" altLang="en-US" dirty="0"/>
              <a:t> 교회 공동체와 함께 </a:t>
            </a:r>
            <a:r>
              <a:rPr lang="en-US" altLang="ko-KR" dirty="0"/>
              <a:t>/</a:t>
            </a:r>
            <a:r>
              <a:rPr lang="ko-KR" altLang="en-US" dirty="0"/>
              <a:t> 예수님을 주님으로 모시고 </a:t>
            </a:r>
            <a:r>
              <a:rPr lang="en-US" altLang="ko-KR" dirty="0"/>
              <a:t>/</a:t>
            </a:r>
            <a:r>
              <a:rPr lang="ko-KR" altLang="en-US" dirty="0"/>
              <a:t> 살아가기를 다짐합니다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br>
              <a:rPr lang="en-NZ" altLang="ko-KR" dirty="0"/>
            </a:br>
            <a:br>
              <a:rPr lang="en-NZ" altLang="ko-KR" dirty="0"/>
            </a:br>
            <a:r>
              <a:rPr lang="ko-KR" altLang="en-US" dirty="0"/>
              <a:t>나를 구원하신 </a:t>
            </a:r>
            <a:r>
              <a:rPr lang="en-US" altLang="ko-KR" dirty="0"/>
              <a:t>/</a:t>
            </a:r>
            <a:r>
              <a:rPr lang="ko-KR" altLang="en-US" dirty="0"/>
              <a:t> 예수님의 이름으로 기도합니다 </a:t>
            </a:r>
            <a:r>
              <a:rPr lang="en-US" altLang="ko-KR" dirty="0"/>
              <a:t>/</a:t>
            </a:r>
            <a:r>
              <a:rPr lang="ko-KR" altLang="en-US" dirty="0"/>
              <a:t>   아멘</a:t>
            </a:r>
            <a:r>
              <a:rPr lang="en-US" altLang="ko-K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554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7C03D-F1CB-2E4F-B7FA-77D38C2AA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꼭 </a:t>
            </a:r>
            <a:r>
              <a:rPr lang="en-US" altLang="ko-KR" b="1" dirty="0"/>
              <a:t>!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D88EC-2F10-0843-B5D3-D004DEAD7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>
                <a:solidFill>
                  <a:schemeClr val="accent5">
                    <a:lumMod val="75000"/>
                  </a:schemeClr>
                </a:solidFill>
              </a:rPr>
              <a:t>다음 주 목장 모임에 초대합니다</a:t>
            </a:r>
            <a:endParaRPr lang="en-NZ" altLang="ko-KR" sz="4000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NZ" sz="40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ko-KR" altLang="en-US" sz="4000" b="1" dirty="0">
                <a:solidFill>
                  <a:schemeClr val="accent5">
                    <a:lumMod val="75000"/>
                  </a:schemeClr>
                </a:solidFill>
              </a:rPr>
              <a:t>계속 기도합니다</a:t>
            </a:r>
            <a:endParaRPr lang="en-US" sz="4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2965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3824</TotalTime>
  <Words>466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Nanum Pen Script</vt:lpstr>
      <vt:lpstr>Arial</vt:lpstr>
      <vt:lpstr>Calibri</vt:lpstr>
      <vt:lpstr>Gill Sans MT</vt:lpstr>
      <vt:lpstr>Impact</vt:lpstr>
      <vt:lpstr>Badge</vt:lpstr>
      <vt:lpstr> ‘잔 치’ 둘째날 저녁</vt:lpstr>
      <vt:lpstr>잔치 일정 (12월4일 토요일)</vt:lpstr>
      <vt:lpstr>준비/유의 사항</vt:lpstr>
      <vt:lpstr>복음메세지 주소</vt:lpstr>
      <vt:lpstr>소그룹 나눔 1) </vt:lpstr>
      <vt:lpstr>소그룹 나눔 2)</vt:lpstr>
      <vt:lpstr>영접 기도</vt:lpstr>
      <vt:lpstr>꼭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‘잔 치’ 둘째날 저녁</dc:title>
  <dc:creator>안현수</dc:creator>
  <cp:lastModifiedBy>안현수</cp:lastModifiedBy>
  <cp:revision>1</cp:revision>
  <dcterms:created xsi:type="dcterms:W3CDTF">2021-11-20T09:14:31Z</dcterms:created>
  <dcterms:modified xsi:type="dcterms:W3CDTF">2021-11-27T23:54:04Z</dcterms:modified>
</cp:coreProperties>
</file>