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1"/>
  </p:sldMasterIdLst>
  <p:sldIdLst>
    <p:sldId id="262" r:id="rId2"/>
    <p:sldId id="271" r:id="rId3"/>
    <p:sldId id="268" r:id="rId4"/>
    <p:sldId id="272" r:id="rId5"/>
    <p:sldId id="258" r:id="rId6"/>
    <p:sldId id="266" r:id="rId7"/>
    <p:sldId id="267" r:id="rId8"/>
    <p:sldId id="269" r:id="rId9"/>
    <p:sldId id="270" r:id="rId10"/>
    <p:sldId id="275" r:id="rId11"/>
    <p:sldId id="273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C6D920-43D4-4D20-A377-79CACFC41E95}" v="297" dt="2020-09-26T19:28:49.0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21"/>
  </p:normalViewPr>
  <p:slideViewPr>
    <p:cSldViewPr snapToGrid="0" snapToObjects="1">
      <p:cViewPr varScale="1">
        <p:scale>
          <a:sx n="122" d="100"/>
          <a:sy n="122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89A572-083C-4603-AF28-43C410A11417}" type="doc">
      <dgm:prSet loTypeId="urn:microsoft.com/office/officeart/2005/8/layout/process1" loCatId="process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E7B59A3-A36A-4036-83CF-171DBFDC9BCA}">
      <dgm:prSet/>
      <dgm:spPr/>
      <dgm:t>
        <a:bodyPr/>
        <a:lstStyle/>
        <a:p>
          <a:r>
            <a:rPr lang="ko-KR"/>
            <a:t>사</a:t>
          </a:r>
          <a:endParaRPr lang="en-US"/>
        </a:p>
      </dgm:t>
    </dgm:pt>
    <dgm:pt modelId="{49B10BC0-88E7-4F28-B836-F9A34A52ACEA}" type="parTrans" cxnId="{8147147D-D1A4-4ED5-BE88-6F43601B9D65}">
      <dgm:prSet/>
      <dgm:spPr/>
      <dgm:t>
        <a:bodyPr/>
        <a:lstStyle/>
        <a:p>
          <a:endParaRPr lang="en-US"/>
        </a:p>
      </dgm:t>
    </dgm:pt>
    <dgm:pt modelId="{FB449836-854A-4694-ABA0-B5858297C62E}" type="sibTrans" cxnId="{8147147D-D1A4-4ED5-BE88-6F43601B9D65}">
      <dgm:prSet/>
      <dgm:spPr/>
      <dgm:t>
        <a:bodyPr/>
        <a:lstStyle/>
        <a:p>
          <a:endParaRPr lang="en-US"/>
        </a:p>
      </dgm:t>
    </dgm:pt>
    <dgm:pt modelId="{86C539AB-C805-48C2-8834-4CD20A2795F0}">
      <dgm:prSet/>
      <dgm:spPr/>
      <dgm:t>
        <a:bodyPr/>
        <a:lstStyle/>
        <a:p>
          <a:r>
            <a:rPr lang="ko-KR"/>
            <a:t>죄</a:t>
          </a:r>
          <a:endParaRPr lang="en-US"/>
        </a:p>
      </dgm:t>
    </dgm:pt>
    <dgm:pt modelId="{91A2C4F6-2B2B-4EA3-ADE7-9C9A4096B846}" type="parTrans" cxnId="{0FC22976-7739-4370-BE21-3F8D62C59794}">
      <dgm:prSet/>
      <dgm:spPr/>
      <dgm:t>
        <a:bodyPr/>
        <a:lstStyle/>
        <a:p>
          <a:endParaRPr lang="en-US"/>
        </a:p>
      </dgm:t>
    </dgm:pt>
    <dgm:pt modelId="{BB896163-8977-4667-B8C1-0E9838C0CB9E}" type="sibTrans" cxnId="{0FC22976-7739-4370-BE21-3F8D62C59794}">
      <dgm:prSet/>
      <dgm:spPr/>
      <dgm:t>
        <a:bodyPr/>
        <a:lstStyle/>
        <a:p>
          <a:endParaRPr lang="en-US"/>
        </a:p>
      </dgm:t>
    </dgm:pt>
    <dgm:pt modelId="{25E46032-3B41-414B-BC5F-BD23BF11A02E}">
      <dgm:prSet/>
      <dgm:spPr/>
      <dgm:t>
        <a:bodyPr/>
        <a:lstStyle/>
        <a:p>
          <a:r>
            <a:rPr lang="ko-KR"/>
            <a:t>길</a:t>
          </a:r>
          <a:endParaRPr lang="en-US"/>
        </a:p>
      </dgm:t>
    </dgm:pt>
    <dgm:pt modelId="{75CC0865-138F-424E-BBA1-96CB3BC99141}" type="parTrans" cxnId="{D9D5413E-B550-4019-B3D2-51D9B1898DA9}">
      <dgm:prSet/>
      <dgm:spPr/>
      <dgm:t>
        <a:bodyPr/>
        <a:lstStyle/>
        <a:p>
          <a:endParaRPr lang="en-US"/>
        </a:p>
      </dgm:t>
    </dgm:pt>
    <dgm:pt modelId="{58394650-5C68-4BE2-9B7D-C0A31FB5618C}" type="sibTrans" cxnId="{D9D5413E-B550-4019-B3D2-51D9B1898DA9}">
      <dgm:prSet/>
      <dgm:spPr/>
      <dgm:t>
        <a:bodyPr/>
        <a:lstStyle/>
        <a:p>
          <a:endParaRPr lang="en-US"/>
        </a:p>
      </dgm:t>
    </dgm:pt>
    <dgm:pt modelId="{21B1A709-D8EE-4121-8C23-82F2886FA647}">
      <dgm:prSet/>
      <dgm:spPr/>
      <dgm:t>
        <a:bodyPr/>
        <a:lstStyle/>
        <a:p>
          <a:r>
            <a:rPr lang="ko-KR"/>
            <a:t>영</a:t>
          </a:r>
          <a:endParaRPr lang="en-US"/>
        </a:p>
      </dgm:t>
    </dgm:pt>
    <dgm:pt modelId="{D6AC7D25-E534-4925-9310-DBA427689370}" type="parTrans" cxnId="{5F0581E3-A726-4873-B847-708CB85E09AF}">
      <dgm:prSet/>
      <dgm:spPr/>
      <dgm:t>
        <a:bodyPr/>
        <a:lstStyle/>
        <a:p>
          <a:endParaRPr lang="en-US"/>
        </a:p>
      </dgm:t>
    </dgm:pt>
    <dgm:pt modelId="{B858C055-CB9C-4D3A-9B26-2B91E4EA2C4A}" type="sibTrans" cxnId="{5F0581E3-A726-4873-B847-708CB85E09AF}">
      <dgm:prSet/>
      <dgm:spPr/>
      <dgm:t>
        <a:bodyPr/>
        <a:lstStyle/>
        <a:p>
          <a:endParaRPr lang="en-US"/>
        </a:p>
      </dgm:t>
    </dgm:pt>
    <dgm:pt modelId="{515EA9B2-4C85-A247-8661-14B4E3345B22}" type="pres">
      <dgm:prSet presAssocID="{0B89A572-083C-4603-AF28-43C410A11417}" presName="Name0" presStyleCnt="0">
        <dgm:presLayoutVars>
          <dgm:dir/>
          <dgm:resizeHandles val="exact"/>
        </dgm:presLayoutVars>
      </dgm:prSet>
      <dgm:spPr/>
    </dgm:pt>
    <dgm:pt modelId="{4B76BB03-D5A2-D14C-96A7-5611D1E14824}" type="pres">
      <dgm:prSet presAssocID="{7E7B59A3-A36A-4036-83CF-171DBFDC9BCA}" presName="node" presStyleLbl="node1" presStyleIdx="0" presStyleCnt="4">
        <dgm:presLayoutVars>
          <dgm:bulletEnabled val="1"/>
        </dgm:presLayoutVars>
      </dgm:prSet>
      <dgm:spPr/>
    </dgm:pt>
    <dgm:pt modelId="{9EC5CA47-500A-B147-A1F6-2C828C151866}" type="pres">
      <dgm:prSet presAssocID="{FB449836-854A-4694-ABA0-B5858297C62E}" presName="sibTrans" presStyleLbl="sibTrans2D1" presStyleIdx="0" presStyleCnt="3"/>
      <dgm:spPr/>
    </dgm:pt>
    <dgm:pt modelId="{663A4014-9800-2946-8945-CA62AD1C41E3}" type="pres">
      <dgm:prSet presAssocID="{FB449836-854A-4694-ABA0-B5858297C62E}" presName="connectorText" presStyleLbl="sibTrans2D1" presStyleIdx="0" presStyleCnt="3"/>
      <dgm:spPr/>
    </dgm:pt>
    <dgm:pt modelId="{998CB841-DF35-D649-BB76-E5DAB1DD4309}" type="pres">
      <dgm:prSet presAssocID="{86C539AB-C805-48C2-8834-4CD20A2795F0}" presName="node" presStyleLbl="node1" presStyleIdx="1" presStyleCnt="4">
        <dgm:presLayoutVars>
          <dgm:bulletEnabled val="1"/>
        </dgm:presLayoutVars>
      </dgm:prSet>
      <dgm:spPr/>
    </dgm:pt>
    <dgm:pt modelId="{5BDB5987-9460-2A47-90A0-3F62FA864A16}" type="pres">
      <dgm:prSet presAssocID="{BB896163-8977-4667-B8C1-0E9838C0CB9E}" presName="sibTrans" presStyleLbl="sibTrans2D1" presStyleIdx="1" presStyleCnt="3"/>
      <dgm:spPr/>
    </dgm:pt>
    <dgm:pt modelId="{2F07D16C-D087-D346-801E-E18542AF3A79}" type="pres">
      <dgm:prSet presAssocID="{BB896163-8977-4667-B8C1-0E9838C0CB9E}" presName="connectorText" presStyleLbl="sibTrans2D1" presStyleIdx="1" presStyleCnt="3"/>
      <dgm:spPr/>
    </dgm:pt>
    <dgm:pt modelId="{17F05E23-0D16-C94D-81C9-7BAF0DFCF0E8}" type="pres">
      <dgm:prSet presAssocID="{25E46032-3B41-414B-BC5F-BD23BF11A02E}" presName="node" presStyleLbl="node1" presStyleIdx="2" presStyleCnt="4">
        <dgm:presLayoutVars>
          <dgm:bulletEnabled val="1"/>
        </dgm:presLayoutVars>
      </dgm:prSet>
      <dgm:spPr/>
    </dgm:pt>
    <dgm:pt modelId="{CC62CD65-FC2F-D64C-AC5C-C47A47A7B6D4}" type="pres">
      <dgm:prSet presAssocID="{58394650-5C68-4BE2-9B7D-C0A31FB5618C}" presName="sibTrans" presStyleLbl="sibTrans2D1" presStyleIdx="2" presStyleCnt="3"/>
      <dgm:spPr/>
    </dgm:pt>
    <dgm:pt modelId="{C7E0E52A-FD72-5F43-840F-E3E1B5D5D5E5}" type="pres">
      <dgm:prSet presAssocID="{58394650-5C68-4BE2-9B7D-C0A31FB5618C}" presName="connectorText" presStyleLbl="sibTrans2D1" presStyleIdx="2" presStyleCnt="3"/>
      <dgm:spPr/>
    </dgm:pt>
    <dgm:pt modelId="{F0450CEE-7438-1A49-80D9-09603F457E48}" type="pres">
      <dgm:prSet presAssocID="{21B1A709-D8EE-4121-8C23-82F2886FA647}" presName="node" presStyleLbl="node1" presStyleIdx="3" presStyleCnt="4">
        <dgm:presLayoutVars>
          <dgm:bulletEnabled val="1"/>
        </dgm:presLayoutVars>
      </dgm:prSet>
      <dgm:spPr/>
    </dgm:pt>
  </dgm:ptLst>
  <dgm:cxnLst>
    <dgm:cxn modelId="{56136018-38C0-E44C-A29C-552185D9E9A2}" type="presOf" srcId="{7E7B59A3-A36A-4036-83CF-171DBFDC9BCA}" destId="{4B76BB03-D5A2-D14C-96A7-5611D1E14824}" srcOrd="0" destOrd="0" presId="urn:microsoft.com/office/officeart/2005/8/layout/process1"/>
    <dgm:cxn modelId="{D9D5413E-B550-4019-B3D2-51D9B1898DA9}" srcId="{0B89A572-083C-4603-AF28-43C410A11417}" destId="{25E46032-3B41-414B-BC5F-BD23BF11A02E}" srcOrd="2" destOrd="0" parTransId="{75CC0865-138F-424E-BBA1-96CB3BC99141}" sibTransId="{58394650-5C68-4BE2-9B7D-C0A31FB5618C}"/>
    <dgm:cxn modelId="{FB2C966E-F8C3-BA48-AC37-13DD781AFA3B}" type="presOf" srcId="{BB896163-8977-4667-B8C1-0E9838C0CB9E}" destId="{2F07D16C-D087-D346-801E-E18542AF3A79}" srcOrd="1" destOrd="0" presId="urn:microsoft.com/office/officeart/2005/8/layout/process1"/>
    <dgm:cxn modelId="{79014C6F-4792-674E-933D-E02D61B67099}" type="presOf" srcId="{58394650-5C68-4BE2-9B7D-C0A31FB5618C}" destId="{C7E0E52A-FD72-5F43-840F-E3E1B5D5D5E5}" srcOrd="1" destOrd="0" presId="urn:microsoft.com/office/officeart/2005/8/layout/process1"/>
    <dgm:cxn modelId="{9238584F-BDEA-584F-9070-CD18CA61002B}" type="presOf" srcId="{58394650-5C68-4BE2-9B7D-C0A31FB5618C}" destId="{CC62CD65-FC2F-D64C-AC5C-C47A47A7B6D4}" srcOrd="0" destOrd="0" presId="urn:microsoft.com/office/officeart/2005/8/layout/process1"/>
    <dgm:cxn modelId="{0FC22976-7739-4370-BE21-3F8D62C59794}" srcId="{0B89A572-083C-4603-AF28-43C410A11417}" destId="{86C539AB-C805-48C2-8834-4CD20A2795F0}" srcOrd="1" destOrd="0" parTransId="{91A2C4F6-2B2B-4EA3-ADE7-9C9A4096B846}" sibTransId="{BB896163-8977-4667-B8C1-0E9838C0CB9E}"/>
    <dgm:cxn modelId="{8147147D-D1A4-4ED5-BE88-6F43601B9D65}" srcId="{0B89A572-083C-4603-AF28-43C410A11417}" destId="{7E7B59A3-A36A-4036-83CF-171DBFDC9BCA}" srcOrd="0" destOrd="0" parTransId="{49B10BC0-88E7-4F28-B836-F9A34A52ACEA}" sibTransId="{FB449836-854A-4694-ABA0-B5858297C62E}"/>
    <dgm:cxn modelId="{017E5783-1A44-5840-B2FE-736024764D09}" type="presOf" srcId="{25E46032-3B41-414B-BC5F-BD23BF11A02E}" destId="{17F05E23-0D16-C94D-81C9-7BAF0DFCF0E8}" srcOrd="0" destOrd="0" presId="urn:microsoft.com/office/officeart/2005/8/layout/process1"/>
    <dgm:cxn modelId="{04AF3E9D-4DDB-0F46-B229-2D5C9B2347AF}" type="presOf" srcId="{21B1A709-D8EE-4121-8C23-82F2886FA647}" destId="{F0450CEE-7438-1A49-80D9-09603F457E48}" srcOrd="0" destOrd="0" presId="urn:microsoft.com/office/officeart/2005/8/layout/process1"/>
    <dgm:cxn modelId="{9D50ADB7-667B-5743-A26D-FAAA99D84702}" type="presOf" srcId="{FB449836-854A-4694-ABA0-B5858297C62E}" destId="{663A4014-9800-2946-8945-CA62AD1C41E3}" srcOrd="1" destOrd="0" presId="urn:microsoft.com/office/officeart/2005/8/layout/process1"/>
    <dgm:cxn modelId="{13F95DD9-9844-9A4B-9A09-48142B11E495}" type="presOf" srcId="{86C539AB-C805-48C2-8834-4CD20A2795F0}" destId="{998CB841-DF35-D649-BB76-E5DAB1DD4309}" srcOrd="0" destOrd="0" presId="urn:microsoft.com/office/officeart/2005/8/layout/process1"/>
    <dgm:cxn modelId="{5F0581E3-A726-4873-B847-708CB85E09AF}" srcId="{0B89A572-083C-4603-AF28-43C410A11417}" destId="{21B1A709-D8EE-4121-8C23-82F2886FA647}" srcOrd="3" destOrd="0" parTransId="{D6AC7D25-E534-4925-9310-DBA427689370}" sibTransId="{B858C055-CB9C-4D3A-9B26-2B91E4EA2C4A}"/>
    <dgm:cxn modelId="{5C1575E6-2811-E943-B55E-1597ADE98DCC}" type="presOf" srcId="{FB449836-854A-4694-ABA0-B5858297C62E}" destId="{9EC5CA47-500A-B147-A1F6-2C828C151866}" srcOrd="0" destOrd="0" presId="urn:microsoft.com/office/officeart/2005/8/layout/process1"/>
    <dgm:cxn modelId="{12130FFA-45C6-014E-B50D-8C20D0682598}" type="presOf" srcId="{0B89A572-083C-4603-AF28-43C410A11417}" destId="{515EA9B2-4C85-A247-8661-14B4E3345B22}" srcOrd="0" destOrd="0" presId="urn:microsoft.com/office/officeart/2005/8/layout/process1"/>
    <dgm:cxn modelId="{3E3E81FC-5C86-9945-8ABE-FDC50E2A5FE4}" type="presOf" srcId="{BB896163-8977-4667-B8C1-0E9838C0CB9E}" destId="{5BDB5987-9460-2A47-90A0-3F62FA864A16}" srcOrd="0" destOrd="0" presId="urn:microsoft.com/office/officeart/2005/8/layout/process1"/>
    <dgm:cxn modelId="{0161D694-1F16-574A-83B0-349AC83CB781}" type="presParOf" srcId="{515EA9B2-4C85-A247-8661-14B4E3345B22}" destId="{4B76BB03-D5A2-D14C-96A7-5611D1E14824}" srcOrd="0" destOrd="0" presId="urn:microsoft.com/office/officeart/2005/8/layout/process1"/>
    <dgm:cxn modelId="{8BDF70B0-A385-3547-9E1A-AC49883854D9}" type="presParOf" srcId="{515EA9B2-4C85-A247-8661-14B4E3345B22}" destId="{9EC5CA47-500A-B147-A1F6-2C828C151866}" srcOrd="1" destOrd="0" presId="urn:microsoft.com/office/officeart/2005/8/layout/process1"/>
    <dgm:cxn modelId="{5884E825-2F3F-714D-AFCA-87C55FD3F15F}" type="presParOf" srcId="{9EC5CA47-500A-B147-A1F6-2C828C151866}" destId="{663A4014-9800-2946-8945-CA62AD1C41E3}" srcOrd="0" destOrd="0" presId="urn:microsoft.com/office/officeart/2005/8/layout/process1"/>
    <dgm:cxn modelId="{1A4D0253-62ED-0C42-AF96-0F575C25EE0E}" type="presParOf" srcId="{515EA9B2-4C85-A247-8661-14B4E3345B22}" destId="{998CB841-DF35-D649-BB76-E5DAB1DD4309}" srcOrd="2" destOrd="0" presId="urn:microsoft.com/office/officeart/2005/8/layout/process1"/>
    <dgm:cxn modelId="{C8B03F49-03B9-084F-9EFA-F175225F6526}" type="presParOf" srcId="{515EA9B2-4C85-A247-8661-14B4E3345B22}" destId="{5BDB5987-9460-2A47-90A0-3F62FA864A16}" srcOrd="3" destOrd="0" presId="urn:microsoft.com/office/officeart/2005/8/layout/process1"/>
    <dgm:cxn modelId="{40F43CE7-FCB7-5745-838F-A0919A362558}" type="presParOf" srcId="{5BDB5987-9460-2A47-90A0-3F62FA864A16}" destId="{2F07D16C-D087-D346-801E-E18542AF3A79}" srcOrd="0" destOrd="0" presId="urn:microsoft.com/office/officeart/2005/8/layout/process1"/>
    <dgm:cxn modelId="{ABAB0A4C-209C-1242-8BEB-8E70B0F9DF73}" type="presParOf" srcId="{515EA9B2-4C85-A247-8661-14B4E3345B22}" destId="{17F05E23-0D16-C94D-81C9-7BAF0DFCF0E8}" srcOrd="4" destOrd="0" presId="urn:microsoft.com/office/officeart/2005/8/layout/process1"/>
    <dgm:cxn modelId="{A1A3C45D-F4D2-6D46-A9EA-71380E351220}" type="presParOf" srcId="{515EA9B2-4C85-A247-8661-14B4E3345B22}" destId="{CC62CD65-FC2F-D64C-AC5C-C47A47A7B6D4}" srcOrd="5" destOrd="0" presId="urn:microsoft.com/office/officeart/2005/8/layout/process1"/>
    <dgm:cxn modelId="{51EC770A-967D-A245-B2A6-6CA5AF8FE439}" type="presParOf" srcId="{CC62CD65-FC2F-D64C-AC5C-C47A47A7B6D4}" destId="{C7E0E52A-FD72-5F43-840F-E3E1B5D5D5E5}" srcOrd="0" destOrd="0" presId="urn:microsoft.com/office/officeart/2005/8/layout/process1"/>
    <dgm:cxn modelId="{F2E31968-F271-754B-B044-3D8495A5E423}" type="presParOf" srcId="{515EA9B2-4C85-A247-8661-14B4E3345B22}" destId="{F0450CEE-7438-1A49-80D9-09603F457E4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64A208-AA27-49F4-89AC-E978B495040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3C3995E-20DF-4C7C-9BB8-297A928234B4}">
      <dgm:prSet/>
      <dgm:spPr/>
      <dgm:t>
        <a:bodyPr/>
        <a:lstStyle/>
        <a:p>
          <a:r>
            <a:rPr lang="ko-KR" dirty="0"/>
            <a:t>사</a:t>
          </a:r>
          <a:r>
            <a:rPr lang="ko-KR" altLang="en-US" dirty="0"/>
            <a:t>랑 </a:t>
          </a:r>
          <a:r>
            <a:rPr lang="en-US" altLang="ko-KR" dirty="0">
              <a:sym typeface="Wingdings" pitchFamily="2" charset="2"/>
            </a:rPr>
            <a:t></a:t>
          </a:r>
          <a:r>
            <a:rPr lang="ko-KR" altLang="en-US" dirty="0">
              <a:sym typeface="Wingdings" pitchFamily="2" charset="2"/>
            </a:rPr>
            <a:t> 계획</a:t>
          </a:r>
          <a:endParaRPr lang="en-US" dirty="0"/>
        </a:p>
      </dgm:t>
    </dgm:pt>
    <dgm:pt modelId="{C9DD6F0A-4D42-4F69-8900-C1ADA2F1A6A6}" type="parTrans" cxnId="{3005D898-73C0-4C60-9B1F-4BB45811540B}">
      <dgm:prSet/>
      <dgm:spPr/>
      <dgm:t>
        <a:bodyPr/>
        <a:lstStyle/>
        <a:p>
          <a:endParaRPr lang="en-US"/>
        </a:p>
      </dgm:t>
    </dgm:pt>
    <dgm:pt modelId="{6F9539E6-651B-4EAA-97B6-1F6CD0101306}" type="sibTrans" cxnId="{3005D898-73C0-4C60-9B1F-4BB45811540B}">
      <dgm:prSet/>
      <dgm:spPr/>
      <dgm:t>
        <a:bodyPr/>
        <a:lstStyle/>
        <a:p>
          <a:endParaRPr lang="en-US"/>
        </a:p>
      </dgm:t>
    </dgm:pt>
    <dgm:pt modelId="{50E37118-EDA5-4B00-B32F-A1720E350B5B}">
      <dgm:prSet/>
      <dgm:spPr>
        <a:solidFill>
          <a:schemeClr val="accent3"/>
        </a:solidFill>
      </dgm:spPr>
      <dgm:t>
        <a:bodyPr/>
        <a:lstStyle/>
        <a:p>
          <a:r>
            <a:rPr lang="ko-KR" dirty="0"/>
            <a:t>죄</a:t>
          </a:r>
          <a:r>
            <a:rPr lang="ko-KR" altLang="en-US" dirty="0"/>
            <a:t> </a:t>
          </a:r>
          <a:r>
            <a:rPr lang="en-US" altLang="ko-KR" dirty="0">
              <a:sym typeface="Wingdings" pitchFamily="2" charset="2"/>
            </a:rPr>
            <a:t></a:t>
          </a:r>
          <a:r>
            <a:rPr lang="ko-KR" altLang="en-US" dirty="0">
              <a:sym typeface="Wingdings" pitchFamily="2" charset="2"/>
            </a:rPr>
            <a:t> 떠남</a:t>
          </a:r>
          <a:endParaRPr lang="en-US" dirty="0"/>
        </a:p>
      </dgm:t>
    </dgm:pt>
    <dgm:pt modelId="{B50B1368-44E5-4227-A9FE-D19722C2C742}" type="parTrans" cxnId="{DAF8E78B-4B01-45BD-8806-7BE76AE7E958}">
      <dgm:prSet/>
      <dgm:spPr/>
      <dgm:t>
        <a:bodyPr/>
        <a:lstStyle/>
        <a:p>
          <a:endParaRPr lang="en-US"/>
        </a:p>
      </dgm:t>
    </dgm:pt>
    <dgm:pt modelId="{8B447E1A-C0D0-4908-9698-D0CF1FDF60C5}" type="sibTrans" cxnId="{DAF8E78B-4B01-45BD-8806-7BE76AE7E958}">
      <dgm:prSet/>
      <dgm:spPr/>
      <dgm:t>
        <a:bodyPr/>
        <a:lstStyle/>
        <a:p>
          <a:endParaRPr lang="en-US"/>
        </a:p>
      </dgm:t>
    </dgm:pt>
    <dgm:pt modelId="{18BFD153-19B1-4951-A60B-95DBCF865C21}">
      <dgm:prSet/>
      <dgm:spPr>
        <a:solidFill>
          <a:srgbClr val="00B0F0"/>
        </a:solidFill>
      </dgm:spPr>
      <dgm:t>
        <a:bodyPr/>
        <a:lstStyle/>
        <a:p>
          <a:r>
            <a:rPr lang="ko-KR" dirty="0"/>
            <a:t>길</a:t>
          </a:r>
          <a:r>
            <a:rPr lang="ko-KR" altLang="en-US" dirty="0"/>
            <a:t> </a:t>
          </a:r>
          <a:r>
            <a:rPr lang="en-US" altLang="ko-KR" dirty="0">
              <a:sym typeface="Wingdings" pitchFamily="2" charset="2"/>
            </a:rPr>
            <a:t></a:t>
          </a:r>
          <a:r>
            <a:rPr lang="ko-KR" altLang="en-US" dirty="0">
              <a:sym typeface="Wingdings" pitchFamily="2" charset="2"/>
            </a:rPr>
            <a:t> 예수</a:t>
          </a:r>
          <a:endParaRPr lang="en-US" dirty="0"/>
        </a:p>
      </dgm:t>
    </dgm:pt>
    <dgm:pt modelId="{CAE785FD-D899-4A4F-AD48-EEB5ABFC77E2}" type="parTrans" cxnId="{7FCD1F65-C1CA-4691-8AAE-0C21CEA74FDE}">
      <dgm:prSet/>
      <dgm:spPr/>
      <dgm:t>
        <a:bodyPr/>
        <a:lstStyle/>
        <a:p>
          <a:endParaRPr lang="en-US"/>
        </a:p>
      </dgm:t>
    </dgm:pt>
    <dgm:pt modelId="{93EA7333-E9E0-4A18-ABC6-58E3EE1ABD10}" type="sibTrans" cxnId="{7FCD1F65-C1CA-4691-8AAE-0C21CEA74FDE}">
      <dgm:prSet/>
      <dgm:spPr/>
      <dgm:t>
        <a:bodyPr/>
        <a:lstStyle/>
        <a:p>
          <a:endParaRPr lang="en-US"/>
        </a:p>
      </dgm:t>
    </dgm:pt>
    <dgm:pt modelId="{D3AD5C32-FA67-4D90-B3C0-CAF82FE04642}">
      <dgm:prSet/>
      <dgm:spPr>
        <a:solidFill>
          <a:srgbClr val="00B050"/>
        </a:solidFill>
      </dgm:spPr>
      <dgm:t>
        <a:bodyPr/>
        <a:lstStyle/>
        <a:p>
          <a:r>
            <a:rPr lang="ko-KR" dirty="0"/>
            <a:t>영</a:t>
          </a:r>
          <a:r>
            <a:rPr lang="ko-KR" altLang="en-US" dirty="0"/>
            <a:t>접</a:t>
          </a:r>
          <a:endParaRPr lang="en-US" dirty="0"/>
        </a:p>
      </dgm:t>
    </dgm:pt>
    <dgm:pt modelId="{A08C960E-6AD2-4A87-8D40-4F61E5315658}" type="parTrans" cxnId="{E04A345B-109D-494A-8BFC-265768555984}">
      <dgm:prSet/>
      <dgm:spPr/>
      <dgm:t>
        <a:bodyPr/>
        <a:lstStyle/>
        <a:p>
          <a:endParaRPr lang="en-US"/>
        </a:p>
      </dgm:t>
    </dgm:pt>
    <dgm:pt modelId="{5D8B6D43-42BA-4A58-9DF8-3A02BEEFD100}" type="sibTrans" cxnId="{E04A345B-109D-494A-8BFC-265768555984}">
      <dgm:prSet/>
      <dgm:spPr/>
      <dgm:t>
        <a:bodyPr/>
        <a:lstStyle/>
        <a:p>
          <a:endParaRPr lang="en-US"/>
        </a:p>
      </dgm:t>
    </dgm:pt>
    <dgm:pt modelId="{009834A2-4D70-FB49-8333-ED91C6D8AA95}" type="pres">
      <dgm:prSet presAssocID="{8064A208-AA27-49F4-89AC-E978B4950407}" presName="linear" presStyleCnt="0">
        <dgm:presLayoutVars>
          <dgm:animLvl val="lvl"/>
          <dgm:resizeHandles val="exact"/>
        </dgm:presLayoutVars>
      </dgm:prSet>
      <dgm:spPr/>
    </dgm:pt>
    <dgm:pt modelId="{237BD277-53DD-E845-B9DB-7845151C7EFE}" type="pres">
      <dgm:prSet presAssocID="{63C3995E-20DF-4C7C-9BB8-297A928234B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E206A09-E2BD-924F-950D-075CA930AA37}" type="pres">
      <dgm:prSet presAssocID="{6F9539E6-651B-4EAA-97B6-1F6CD0101306}" presName="spacer" presStyleCnt="0"/>
      <dgm:spPr/>
    </dgm:pt>
    <dgm:pt modelId="{59C0C0FE-0A89-1345-99D9-FB7AE0F82423}" type="pres">
      <dgm:prSet presAssocID="{50E37118-EDA5-4B00-B32F-A1720E350B5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76AE1E7-B1EA-D946-91CF-B0ABFD82CA86}" type="pres">
      <dgm:prSet presAssocID="{8B447E1A-C0D0-4908-9698-D0CF1FDF60C5}" presName="spacer" presStyleCnt="0"/>
      <dgm:spPr/>
    </dgm:pt>
    <dgm:pt modelId="{098BDD48-27D9-A347-9129-2BD5A8AEE36B}" type="pres">
      <dgm:prSet presAssocID="{18BFD153-19B1-4951-A60B-95DBCF865C2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B563EBE-46B3-564B-BA1E-1E8B57C0CB0B}" type="pres">
      <dgm:prSet presAssocID="{93EA7333-E9E0-4A18-ABC6-58E3EE1ABD10}" presName="spacer" presStyleCnt="0"/>
      <dgm:spPr/>
    </dgm:pt>
    <dgm:pt modelId="{CE9A5DC6-0340-A249-977E-F0350372FD9C}" type="pres">
      <dgm:prSet presAssocID="{D3AD5C32-FA67-4D90-B3C0-CAF82FE0464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04A345B-109D-494A-8BFC-265768555984}" srcId="{8064A208-AA27-49F4-89AC-E978B4950407}" destId="{D3AD5C32-FA67-4D90-B3C0-CAF82FE04642}" srcOrd="3" destOrd="0" parTransId="{A08C960E-6AD2-4A87-8D40-4F61E5315658}" sibTransId="{5D8B6D43-42BA-4A58-9DF8-3A02BEEFD100}"/>
    <dgm:cxn modelId="{7FCD1F65-C1CA-4691-8AAE-0C21CEA74FDE}" srcId="{8064A208-AA27-49F4-89AC-E978B4950407}" destId="{18BFD153-19B1-4951-A60B-95DBCF865C21}" srcOrd="2" destOrd="0" parTransId="{CAE785FD-D899-4A4F-AD48-EEB5ABFC77E2}" sibTransId="{93EA7333-E9E0-4A18-ABC6-58E3EE1ABD10}"/>
    <dgm:cxn modelId="{BDDF1F6B-5384-BA4C-9083-FC7249905AEB}" type="presOf" srcId="{18BFD153-19B1-4951-A60B-95DBCF865C21}" destId="{098BDD48-27D9-A347-9129-2BD5A8AEE36B}" srcOrd="0" destOrd="0" presId="urn:microsoft.com/office/officeart/2005/8/layout/vList2"/>
    <dgm:cxn modelId="{F9372E81-3646-2B4B-A015-4FE8676B9EBF}" type="presOf" srcId="{8064A208-AA27-49F4-89AC-E978B4950407}" destId="{009834A2-4D70-FB49-8333-ED91C6D8AA95}" srcOrd="0" destOrd="0" presId="urn:microsoft.com/office/officeart/2005/8/layout/vList2"/>
    <dgm:cxn modelId="{DAF8E78B-4B01-45BD-8806-7BE76AE7E958}" srcId="{8064A208-AA27-49F4-89AC-E978B4950407}" destId="{50E37118-EDA5-4B00-B32F-A1720E350B5B}" srcOrd="1" destOrd="0" parTransId="{B50B1368-44E5-4227-A9FE-D19722C2C742}" sibTransId="{8B447E1A-C0D0-4908-9698-D0CF1FDF60C5}"/>
    <dgm:cxn modelId="{0E24EE96-7313-7C49-B493-77BE1615070C}" type="presOf" srcId="{D3AD5C32-FA67-4D90-B3C0-CAF82FE04642}" destId="{CE9A5DC6-0340-A249-977E-F0350372FD9C}" srcOrd="0" destOrd="0" presId="urn:microsoft.com/office/officeart/2005/8/layout/vList2"/>
    <dgm:cxn modelId="{3005D898-73C0-4C60-9B1F-4BB45811540B}" srcId="{8064A208-AA27-49F4-89AC-E978B4950407}" destId="{63C3995E-20DF-4C7C-9BB8-297A928234B4}" srcOrd="0" destOrd="0" parTransId="{C9DD6F0A-4D42-4F69-8900-C1ADA2F1A6A6}" sibTransId="{6F9539E6-651B-4EAA-97B6-1F6CD0101306}"/>
    <dgm:cxn modelId="{D75B5EAC-19EA-1E4B-BD22-FEB756B720EA}" type="presOf" srcId="{50E37118-EDA5-4B00-B32F-A1720E350B5B}" destId="{59C0C0FE-0A89-1345-99D9-FB7AE0F82423}" srcOrd="0" destOrd="0" presId="urn:microsoft.com/office/officeart/2005/8/layout/vList2"/>
    <dgm:cxn modelId="{8C7795F7-4159-0F46-8A1A-67A16320CD78}" type="presOf" srcId="{63C3995E-20DF-4C7C-9BB8-297A928234B4}" destId="{237BD277-53DD-E845-B9DB-7845151C7EFE}" srcOrd="0" destOrd="0" presId="urn:microsoft.com/office/officeart/2005/8/layout/vList2"/>
    <dgm:cxn modelId="{047E7443-9290-BF47-8E17-57CDBF3F01CE}" type="presParOf" srcId="{009834A2-4D70-FB49-8333-ED91C6D8AA95}" destId="{237BD277-53DD-E845-B9DB-7845151C7EFE}" srcOrd="0" destOrd="0" presId="urn:microsoft.com/office/officeart/2005/8/layout/vList2"/>
    <dgm:cxn modelId="{7799B9F9-862D-314A-B4DA-35C982402ACA}" type="presParOf" srcId="{009834A2-4D70-FB49-8333-ED91C6D8AA95}" destId="{FE206A09-E2BD-924F-950D-075CA930AA37}" srcOrd="1" destOrd="0" presId="urn:microsoft.com/office/officeart/2005/8/layout/vList2"/>
    <dgm:cxn modelId="{76ED4300-3BE3-6C4F-BADE-6E0282F05BD4}" type="presParOf" srcId="{009834A2-4D70-FB49-8333-ED91C6D8AA95}" destId="{59C0C0FE-0A89-1345-99D9-FB7AE0F82423}" srcOrd="2" destOrd="0" presId="urn:microsoft.com/office/officeart/2005/8/layout/vList2"/>
    <dgm:cxn modelId="{F28098B7-B816-1048-A553-AECA1A6B043D}" type="presParOf" srcId="{009834A2-4D70-FB49-8333-ED91C6D8AA95}" destId="{976AE1E7-B1EA-D946-91CF-B0ABFD82CA86}" srcOrd="3" destOrd="0" presId="urn:microsoft.com/office/officeart/2005/8/layout/vList2"/>
    <dgm:cxn modelId="{AB2F51ED-B1D8-2C47-B074-1ED369CFA772}" type="presParOf" srcId="{009834A2-4D70-FB49-8333-ED91C6D8AA95}" destId="{098BDD48-27D9-A347-9129-2BD5A8AEE36B}" srcOrd="4" destOrd="0" presId="urn:microsoft.com/office/officeart/2005/8/layout/vList2"/>
    <dgm:cxn modelId="{77CF7037-0677-A44B-8C3C-4467FE89B826}" type="presParOf" srcId="{009834A2-4D70-FB49-8333-ED91C6D8AA95}" destId="{FB563EBE-46B3-564B-BA1E-1E8B57C0CB0B}" srcOrd="5" destOrd="0" presId="urn:microsoft.com/office/officeart/2005/8/layout/vList2"/>
    <dgm:cxn modelId="{D10C1793-AD55-EF41-A94E-A2305C510928}" type="presParOf" srcId="{009834A2-4D70-FB49-8333-ED91C6D8AA95}" destId="{CE9A5DC6-0340-A249-977E-F0350372FD9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89A572-083C-4603-AF28-43C410A11417}" type="doc">
      <dgm:prSet loTypeId="urn:microsoft.com/office/officeart/2005/8/layout/process1" loCatId="process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E7B59A3-A36A-4036-83CF-171DBFDC9BCA}">
      <dgm:prSet/>
      <dgm:spPr/>
      <dgm:t>
        <a:bodyPr/>
        <a:lstStyle/>
        <a:p>
          <a:r>
            <a:rPr lang="ko-KR"/>
            <a:t>사</a:t>
          </a:r>
          <a:endParaRPr lang="en-US"/>
        </a:p>
      </dgm:t>
    </dgm:pt>
    <dgm:pt modelId="{49B10BC0-88E7-4F28-B836-F9A34A52ACEA}" type="parTrans" cxnId="{8147147D-D1A4-4ED5-BE88-6F43601B9D65}">
      <dgm:prSet/>
      <dgm:spPr/>
      <dgm:t>
        <a:bodyPr/>
        <a:lstStyle/>
        <a:p>
          <a:endParaRPr lang="en-US"/>
        </a:p>
      </dgm:t>
    </dgm:pt>
    <dgm:pt modelId="{FB449836-854A-4694-ABA0-B5858297C62E}" type="sibTrans" cxnId="{8147147D-D1A4-4ED5-BE88-6F43601B9D65}">
      <dgm:prSet/>
      <dgm:spPr/>
      <dgm:t>
        <a:bodyPr/>
        <a:lstStyle/>
        <a:p>
          <a:endParaRPr lang="en-US"/>
        </a:p>
      </dgm:t>
    </dgm:pt>
    <dgm:pt modelId="{86C539AB-C805-48C2-8834-4CD20A2795F0}">
      <dgm:prSet/>
      <dgm:spPr/>
      <dgm:t>
        <a:bodyPr/>
        <a:lstStyle/>
        <a:p>
          <a:r>
            <a:rPr lang="ko-KR"/>
            <a:t>죄</a:t>
          </a:r>
          <a:endParaRPr lang="en-US"/>
        </a:p>
      </dgm:t>
    </dgm:pt>
    <dgm:pt modelId="{91A2C4F6-2B2B-4EA3-ADE7-9C9A4096B846}" type="parTrans" cxnId="{0FC22976-7739-4370-BE21-3F8D62C59794}">
      <dgm:prSet/>
      <dgm:spPr/>
      <dgm:t>
        <a:bodyPr/>
        <a:lstStyle/>
        <a:p>
          <a:endParaRPr lang="en-US"/>
        </a:p>
      </dgm:t>
    </dgm:pt>
    <dgm:pt modelId="{BB896163-8977-4667-B8C1-0E9838C0CB9E}" type="sibTrans" cxnId="{0FC22976-7739-4370-BE21-3F8D62C59794}">
      <dgm:prSet/>
      <dgm:spPr/>
      <dgm:t>
        <a:bodyPr/>
        <a:lstStyle/>
        <a:p>
          <a:endParaRPr lang="en-US"/>
        </a:p>
      </dgm:t>
    </dgm:pt>
    <dgm:pt modelId="{25E46032-3B41-414B-BC5F-BD23BF11A02E}">
      <dgm:prSet/>
      <dgm:spPr/>
      <dgm:t>
        <a:bodyPr/>
        <a:lstStyle/>
        <a:p>
          <a:r>
            <a:rPr lang="ko-KR"/>
            <a:t>길</a:t>
          </a:r>
          <a:endParaRPr lang="en-US"/>
        </a:p>
      </dgm:t>
    </dgm:pt>
    <dgm:pt modelId="{75CC0865-138F-424E-BBA1-96CB3BC99141}" type="parTrans" cxnId="{D9D5413E-B550-4019-B3D2-51D9B1898DA9}">
      <dgm:prSet/>
      <dgm:spPr/>
      <dgm:t>
        <a:bodyPr/>
        <a:lstStyle/>
        <a:p>
          <a:endParaRPr lang="en-US"/>
        </a:p>
      </dgm:t>
    </dgm:pt>
    <dgm:pt modelId="{58394650-5C68-4BE2-9B7D-C0A31FB5618C}" type="sibTrans" cxnId="{D9D5413E-B550-4019-B3D2-51D9B1898DA9}">
      <dgm:prSet/>
      <dgm:spPr/>
      <dgm:t>
        <a:bodyPr/>
        <a:lstStyle/>
        <a:p>
          <a:endParaRPr lang="en-US"/>
        </a:p>
      </dgm:t>
    </dgm:pt>
    <dgm:pt modelId="{21B1A709-D8EE-4121-8C23-82F2886FA647}">
      <dgm:prSet/>
      <dgm:spPr/>
      <dgm:t>
        <a:bodyPr/>
        <a:lstStyle/>
        <a:p>
          <a:r>
            <a:rPr lang="ko-KR"/>
            <a:t>영</a:t>
          </a:r>
          <a:endParaRPr lang="en-US"/>
        </a:p>
      </dgm:t>
    </dgm:pt>
    <dgm:pt modelId="{D6AC7D25-E534-4925-9310-DBA427689370}" type="parTrans" cxnId="{5F0581E3-A726-4873-B847-708CB85E09AF}">
      <dgm:prSet/>
      <dgm:spPr/>
      <dgm:t>
        <a:bodyPr/>
        <a:lstStyle/>
        <a:p>
          <a:endParaRPr lang="en-US"/>
        </a:p>
      </dgm:t>
    </dgm:pt>
    <dgm:pt modelId="{B858C055-CB9C-4D3A-9B26-2B91E4EA2C4A}" type="sibTrans" cxnId="{5F0581E3-A726-4873-B847-708CB85E09AF}">
      <dgm:prSet/>
      <dgm:spPr/>
      <dgm:t>
        <a:bodyPr/>
        <a:lstStyle/>
        <a:p>
          <a:endParaRPr lang="en-US"/>
        </a:p>
      </dgm:t>
    </dgm:pt>
    <dgm:pt modelId="{515EA9B2-4C85-A247-8661-14B4E3345B22}" type="pres">
      <dgm:prSet presAssocID="{0B89A572-083C-4603-AF28-43C410A11417}" presName="Name0" presStyleCnt="0">
        <dgm:presLayoutVars>
          <dgm:dir/>
          <dgm:resizeHandles val="exact"/>
        </dgm:presLayoutVars>
      </dgm:prSet>
      <dgm:spPr/>
    </dgm:pt>
    <dgm:pt modelId="{4B76BB03-D5A2-D14C-96A7-5611D1E14824}" type="pres">
      <dgm:prSet presAssocID="{7E7B59A3-A36A-4036-83CF-171DBFDC9BCA}" presName="node" presStyleLbl="node1" presStyleIdx="0" presStyleCnt="4">
        <dgm:presLayoutVars>
          <dgm:bulletEnabled val="1"/>
        </dgm:presLayoutVars>
      </dgm:prSet>
      <dgm:spPr/>
    </dgm:pt>
    <dgm:pt modelId="{9EC5CA47-500A-B147-A1F6-2C828C151866}" type="pres">
      <dgm:prSet presAssocID="{FB449836-854A-4694-ABA0-B5858297C62E}" presName="sibTrans" presStyleLbl="sibTrans2D1" presStyleIdx="0" presStyleCnt="3"/>
      <dgm:spPr/>
    </dgm:pt>
    <dgm:pt modelId="{663A4014-9800-2946-8945-CA62AD1C41E3}" type="pres">
      <dgm:prSet presAssocID="{FB449836-854A-4694-ABA0-B5858297C62E}" presName="connectorText" presStyleLbl="sibTrans2D1" presStyleIdx="0" presStyleCnt="3"/>
      <dgm:spPr/>
    </dgm:pt>
    <dgm:pt modelId="{998CB841-DF35-D649-BB76-E5DAB1DD4309}" type="pres">
      <dgm:prSet presAssocID="{86C539AB-C805-48C2-8834-4CD20A2795F0}" presName="node" presStyleLbl="node1" presStyleIdx="1" presStyleCnt="4">
        <dgm:presLayoutVars>
          <dgm:bulletEnabled val="1"/>
        </dgm:presLayoutVars>
      </dgm:prSet>
      <dgm:spPr/>
    </dgm:pt>
    <dgm:pt modelId="{5BDB5987-9460-2A47-90A0-3F62FA864A16}" type="pres">
      <dgm:prSet presAssocID="{BB896163-8977-4667-B8C1-0E9838C0CB9E}" presName="sibTrans" presStyleLbl="sibTrans2D1" presStyleIdx="1" presStyleCnt="3"/>
      <dgm:spPr/>
    </dgm:pt>
    <dgm:pt modelId="{2F07D16C-D087-D346-801E-E18542AF3A79}" type="pres">
      <dgm:prSet presAssocID="{BB896163-8977-4667-B8C1-0E9838C0CB9E}" presName="connectorText" presStyleLbl="sibTrans2D1" presStyleIdx="1" presStyleCnt="3"/>
      <dgm:spPr/>
    </dgm:pt>
    <dgm:pt modelId="{17F05E23-0D16-C94D-81C9-7BAF0DFCF0E8}" type="pres">
      <dgm:prSet presAssocID="{25E46032-3B41-414B-BC5F-BD23BF11A02E}" presName="node" presStyleLbl="node1" presStyleIdx="2" presStyleCnt="4">
        <dgm:presLayoutVars>
          <dgm:bulletEnabled val="1"/>
        </dgm:presLayoutVars>
      </dgm:prSet>
      <dgm:spPr/>
    </dgm:pt>
    <dgm:pt modelId="{CC62CD65-FC2F-D64C-AC5C-C47A47A7B6D4}" type="pres">
      <dgm:prSet presAssocID="{58394650-5C68-4BE2-9B7D-C0A31FB5618C}" presName="sibTrans" presStyleLbl="sibTrans2D1" presStyleIdx="2" presStyleCnt="3"/>
      <dgm:spPr/>
    </dgm:pt>
    <dgm:pt modelId="{C7E0E52A-FD72-5F43-840F-E3E1B5D5D5E5}" type="pres">
      <dgm:prSet presAssocID="{58394650-5C68-4BE2-9B7D-C0A31FB5618C}" presName="connectorText" presStyleLbl="sibTrans2D1" presStyleIdx="2" presStyleCnt="3"/>
      <dgm:spPr/>
    </dgm:pt>
    <dgm:pt modelId="{F0450CEE-7438-1A49-80D9-09603F457E48}" type="pres">
      <dgm:prSet presAssocID="{21B1A709-D8EE-4121-8C23-82F2886FA647}" presName="node" presStyleLbl="node1" presStyleIdx="3" presStyleCnt="4">
        <dgm:presLayoutVars>
          <dgm:bulletEnabled val="1"/>
        </dgm:presLayoutVars>
      </dgm:prSet>
      <dgm:spPr/>
    </dgm:pt>
  </dgm:ptLst>
  <dgm:cxnLst>
    <dgm:cxn modelId="{56136018-38C0-E44C-A29C-552185D9E9A2}" type="presOf" srcId="{7E7B59A3-A36A-4036-83CF-171DBFDC9BCA}" destId="{4B76BB03-D5A2-D14C-96A7-5611D1E14824}" srcOrd="0" destOrd="0" presId="urn:microsoft.com/office/officeart/2005/8/layout/process1"/>
    <dgm:cxn modelId="{D9D5413E-B550-4019-B3D2-51D9B1898DA9}" srcId="{0B89A572-083C-4603-AF28-43C410A11417}" destId="{25E46032-3B41-414B-BC5F-BD23BF11A02E}" srcOrd="2" destOrd="0" parTransId="{75CC0865-138F-424E-BBA1-96CB3BC99141}" sibTransId="{58394650-5C68-4BE2-9B7D-C0A31FB5618C}"/>
    <dgm:cxn modelId="{FB2C966E-F8C3-BA48-AC37-13DD781AFA3B}" type="presOf" srcId="{BB896163-8977-4667-B8C1-0E9838C0CB9E}" destId="{2F07D16C-D087-D346-801E-E18542AF3A79}" srcOrd="1" destOrd="0" presId="urn:microsoft.com/office/officeart/2005/8/layout/process1"/>
    <dgm:cxn modelId="{79014C6F-4792-674E-933D-E02D61B67099}" type="presOf" srcId="{58394650-5C68-4BE2-9B7D-C0A31FB5618C}" destId="{C7E0E52A-FD72-5F43-840F-E3E1B5D5D5E5}" srcOrd="1" destOrd="0" presId="urn:microsoft.com/office/officeart/2005/8/layout/process1"/>
    <dgm:cxn modelId="{9238584F-BDEA-584F-9070-CD18CA61002B}" type="presOf" srcId="{58394650-5C68-4BE2-9B7D-C0A31FB5618C}" destId="{CC62CD65-FC2F-D64C-AC5C-C47A47A7B6D4}" srcOrd="0" destOrd="0" presId="urn:microsoft.com/office/officeart/2005/8/layout/process1"/>
    <dgm:cxn modelId="{0FC22976-7739-4370-BE21-3F8D62C59794}" srcId="{0B89A572-083C-4603-AF28-43C410A11417}" destId="{86C539AB-C805-48C2-8834-4CD20A2795F0}" srcOrd="1" destOrd="0" parTransId="{91A2C4F6-2B2B-4EA3-ADE7-9C9A4096B846}" sibTransId="{BB896163-8977-4667-B8C1-0E9838C0CB9E}"/>
    <dgm:cxn modelId="{8147147D-D1A4-4ED5-BE88-6F43601B9D65}" srcId="{0B89A572-083C-4603-AF28-43C410A11417}" destId="{7E7B59A3-A36A-4036-83CF-171DBFDC9BCA}" srcOrd="0" destOrd="0" parTransId="{49B10BC0-88E7-4F28-B836-F9A34A52ACEA}" sibTransId="{FB449836-854A-4694-ABA0-B5858297C62E}"/>
    <dgm:cxn modelId="{017E5783-1A44-5840-B2FE-736024764D09}" type="presOf" srcId="{25E46032-3B41-414B-BC5F-BD23BF11A02E}" destId="{17F05E23-0D16-C94D-81C9-7BAF0DFCF0E8}" srcOrd="0" destOrd="0" presId="urn:microsoft.com/office/officeart/2005/8/layout/process1"/>
    <dgm:cxn modelId="{04AF3E9D-4DDB-0F46-B229-2D5C9B2347AF}" type="presOf" srcId="{21B1A709-D8EE-4121-8C23-82F2886FA647}" destId="{F0450CEE-7438-1A49-80D9-09603F457E48}" srcOrd="0" destOrd="0" presId="urn:microsoft.com/office/officeart/2005/8/layout/process1"/>
    <dgm:cxn modelId="{9D50ADB7-667B-5743-A26D-FAAA99D84702}" type="presOf" srcId="{FB449836-854A-4694-ABA0-B5858297C62E}" destId="{663A4014-9800-2946-8945-CA62AD1C41E3}" srcOrd="1" destOrd="0" presId="urn:microsoft.com/office/officeart/2005/8/layout/process1"/>
    <dgm:cxn modelId="{13F95DD9-9844-9A4B-9A09-48142B11E495}" type="presOf" srcId="{86C539AB-C805-48C2-8834-4CD20A2795F0}" destId="{998CB841-DF35-D649-BB76-E5DAB1DD4309}" srcOrd="0" destOrd="0" presId="urn:microsoft.com/office/officeart/2005/8/layout/process1"/>
    <dgm:cxn modelId="{5F0581E3-A726-4873-B847-708CB85E09AF}" srcId="{0B89A572-083C-4603-AF28-43C410A11417}" destId="{21B1A709-D8EE-4121-8C23-82F2886FA647}" srcOrd="3" destOrd="0" parTransId="{D6AC7D25-E534-4925-9310-DBA427689370}" sibTransId="{B858C055-CB9C-4D3A-9B26-2B91E4EA2C4A}"/>
    <dgm:cxn modelId="{5C1575E6-2811-E943-B55E-1597ADE98DCC}" type="presOf" srcId="{FB449836-854A-4694-ABA0-B5858297C62E}" destId="{9EC5CA47-500A-B147-A1F6-2C828C151866}" srcOrd="0" destOrd="0" presId="urn:microsoft.com/office/officeart/2005/8/layout/process1"/>
    <dgm:cxn modelId="{12130FFA-45C6-014E-B50D-8C20D0682598}" type="presOf" srcId="{0B89A572-083C-4603-AF28-43C410A11417}" destId="{515EA9B2-4C85-A247-8661-14B4E3345B22}" srcOrd="0" destOrd="0" presId="urn:microsoft.com/office/officeart/2005/8/layout/process1"/>
    <dgm:cxn modelId="{3E3E81FC-5C86-9945-8ABE-FDC50E2A5FE4}" type="presOf" srcId="{BB896163-8977-4667-B8C1-0E9838C0CB9E}" destId="{5BDB5987-9460-2A47-90A0-3F62FA864A16}" srcOrd="0" destOrd="0" presId="urn:microsoft.com/office/officeart/2005/8/layout/process1"/>
    <dgm:cxn modelId="{0161D694-1F16-574A-83B0-349AC83CB781}" type="presParOf" srcId="{515EA9B2-4C85-A247-8661-14B4E3345B22}" destId="{4B76BB03-D5A2-D14C-96A7-5611D1E14824}" srcOrd="0" destOrd="0" presId="urn:microsoft.com/office/officeart/2005/8/layout/process1"/>
    <dgm:cxn modelId="{8BDF70B0-A385-3547-9E1A-AC49883854D9}" type="presParOf" srcId="{515EA9B2-4C85-A247-8661-14B4E3345B22}" destId="{9EC5CA47-500A-B147-A1F6-2C828C151866}" srcOrd="1" destOrd="0" presId="urn:microsoft.com/office/officeart/2005/8/layout/process1"/>
    <dgm:cxn modelId="{5884E825-2F3F-714D-AFCA-87C55FD3F15F}" type="presParOf" srcId="{9EC5CA47-500A-B147-A1F6-2C828C151866}" destId="{663A4014-9800-2946-8945-CA62AD1C41E3}" srcOrd="0" destOrd="0" presId="urn:microsoft.com/office/officeart/2005/8/layout/process1"/>
    <dgm:cxn modelId="{1A4D0253-62ED-0C42-AF96-0F575C25EE0E}" type="presParOf" srcId="{515EA9B2-4C85-A247-8661-14B4E3345B22}" destId="{998CB841-DF35-D649-BB76-E5DAB1DD4309}" srcOrd="2" destOrd="0" presId="urn:microsoft.com/office/officeart/2005/8/layout/process1"/>
    <dgm:cxn modelId="{C8B03F49-03B9-084F-9EFA-F175225F6526}" type="presParOf" srcId="{515EA9B2-4C85-A247-8661-14B4E3345B22}" destId="{5BDB5987-9460-2A47-90A0-3F62FA864A16}" srcOrd="3" destOrd="0" presId="urn:microsoft.com/office/officeart/2005/8/layout/process1"/>
    <dgm:cxn modelId="{40F43CE7-FCB7-5745-838F-A0919A362558}" type="presParOf" srcId="{5BDB5987-9460-2A47-90A0-3F62FA864A16}" destId="{2F07D16C-D087-D346-801E-E18542AF3A79}" srcOrd="0" destOrd="0" presId="urn:microsoft.com/office/officeart/2005/8/layout/process1"/>
    <dgm:cxn modelId="{ABAB0A4C-209C-1242-8BEB-8E70B0F9DF73}" type="presParOf" srcId="{515EA9B2-4C85-A247-8661-14B4E3345B22}" destId="{17F05E23-0D16-C94D-81C9-7BAF0DFCF0E8}" srcOrd="4" destOrd="0" presId="urn:microsoft.com/office/officeart/2005/8/layout/process1"/>
    <dgm:cxn modelId="{A1A3C45D-F4D2-6D46-A9EA-71380E351220}" type="presParOf" srcId="{515EA9B2-4C85-A247-8661-14B4E3345B22}" destId="{CC62CD65-FC2F-D64C-AC5C-C47A47A7B6D4}" srcOrd="5" destOrd="0" presId="urn:microsoft.com/office/officeart/2005/8/layout/process1"/>
    <dgm:cxn modelId="{51EC770A-967D-A245-B2A6-6CA5AF8FE439}" type="presParOf" srcId="{CC62CD65-FC2F-D64C-AC5C-C47A47A7B6D4}" destId="{C7E0E52A-FD72-5F43-840F-E3E1B5D5D5E5}" srcOrd="0" destOrd="0" presId="urn:microsoft.com/office/officeart/2005/8/layout/process1"/>
    <dgm:cxn modelId="{F2E31968-F271-754B-B044-3D8495A5E423}" type="presParOf" srcId="{515EA9B2-4C85-A247-8661-14B4E3345B22}" destId="{F0450CEE-7438-1A49-80D9-09603F457E4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6BB03-D5A2-D14C-96A7-5611D1E14824}">
      <dsp:nvSpPr>
        <dsp:cNvPr id="0" name=""/>
        <dsp:cNvSpPr/>
      </dsp:nvSpPr>
      <dsp:spPr>
        <a:xfrm>
          <a:off x="4647" y="1478084"/>
          <a:ext cx="2032165" cy="12192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4100" kern="1200"/>
            <a:t>사</a:t>
          </a:r>
          <a:endParaRPr lang="en-US" sz="4100" kern="1200"/>
        </a:p>
      </dsp:txBody>
      <dsp:txXfrm>
        <a:off x="40359" y="1513796"/>
        <a:ext cx="1960741" cy="1147875"/>
      </dsp:txXfrm>
    </dsp:sp>
    <dsp:sp modelId="{9EC5CA47-500A-B147-A1F6-2C828C151866}">
      <dsp:nvSpPr>
        <dsp:cNvPr id="0" name=""/>
        <dsp:cNvSpPr/>
      </dsp:nvSpPr>
      <dsp:spPr>
        <a:xfrm>
          <a:off x="2240030" y="1835745"/>
          <a:ext cx="430819" cy="5039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2240030" y="1936540"/>
        <a:ext cx="301573" cy="302387"/>
      </dsp:txXfrm>
    </dsp:sp>
    <dsp:sp modelId="{998CB841-DF35-D649-BB76-E5DAB1DD4309}">
      <dsp:nvSpPr>
        <dsp:cNvPr id="0" name=""/>
        <dsp:cNvSpPr/>
      </dsp:nvSpPr>
      <dsp:spPr>
        <a:xfrm>
          <a:off x="2849680" y="1478084"/>
          <a:ext cx="2032165" cy="12192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4100" kern="1200"/>
            <a:t>죄</a:t>
          </a:r>
          <a:endParaRPr lang="en-US" sz="4100" kern="1200"/>
        </a:p>
      </dsp:txBody>
      <dsp:txXfrm>
        <a:off x="2885392" y="1513796"/>
        <a:ext cx="1960741" cy="1147875"/>
      </dsp:txXfrm>
    </dsp:sp>
    <dsp:sp modelId="{5BDB5987-9460-2A47-90A0-3F62FA864A16}">
      <dsp:nvSpPr>
        <dsp:cNvPr id="0" name=""/>
        <dsp:cNvSpPr/>
      </dsp:nvSpPr>
      <dsp:spPr>
        <a:xfrm>
          <a:off x="5085062" y="1835745"/>
          <a:ext cx="430819" cy="5039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5085062" y="1936540"/>
        <a:ext cx="301573" cy="302387"/>
      </dsp:txXfrm>
    </dsp:sp>
    <dsp:sp modelId="{17F05E23-0D16-C94D-81C9-7BAF0DFCF0E8}">
      <dsp:nvSpPr>
        <dsp:cNvPr id="0" name=""/>
        <dsp:cNvSpPr/>
      </dsp:nvSpPr>
      <dsp:spPr>
        <a:xfrm>
          <a:off x="5694712" y="1478084"/>
          <a:ext cx="2032165" cy="121929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4100" kern="1200"/>
            <a:t>길</a:t>
          </a:r>
          <a:endParaRPr lang="en-US" sz="4100" kern="1200"/>
        </a:p>
      </dsp:txBody>
      <dsp:txXfrm>
        <a:off x="5730424" y="1513796"/>
        <a:ext cx="1960741" cy="1147875"/>
      </dsp:txXfrm>
    </dsp:sp>
    <dsp:sp modelId="{CC62CD65-FC2F-D64C-AC5C-C47A47A7B6D4}">
      <dsp:nvSpPr>
        <dsp:cNvPr id="0" name=""/>
        <dsp:cNvSpPr/>
      </dsp:nvSpPr>
      <dsp:spPr>
        <a:xfrm>
          <a:off x="7930094" y="1835745"/>
          <a:ext cx="430819" cy="5039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7930094" y="1936540"/>
        <a:ext cx="301573" cy="302387"/>
      </dsp:txXfrm>
    </dsp:sp>
    <dsp:sp modelId="{F0450CEE-7438-1A49-80D9-09603F457E48}">
      <dsp:nvSpPr>
        <dsp:cNvPr id="0" name=""/>
        <dsp:cNvSpPr/>
      </dsp:nvSpPr>
      <dsp:spPr>
        <a:xfrm>
          <a:off x="8539744" y="1478084"/>
          <a:ext cx="2032165" cy="12192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4100" kern="1200"/>
            <a:t>영</a:t>
          </a:r>
          <a:endParaRPr lang="en-US" sz="4100" kern="1200"/>
        </a:p>
      </dsp:txBody>
      <dsp:txXfrm>
        <a:off x="8575456" y="1513796"/>
        <a:ext cx="1960741" cy="1147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7BD277-53DD-E845-B9DB-7845151C7EFE}">
      <dsp:nvSpPr>
        <dsp:cNvPr id="0" name=""/>
        <dsp:cNvSpPr/>
      </dsp:nvSpPr>
      <dsp:spPr>
        <a:xfrm>
          <a:off x="0" y="57078"/>
          <a:ext cx="5821767" cy="12091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3900" kern="1200" dirty="0"/>
            <a:t>사</a:t>
          </a:r>
          <a:r>
            <a:rPr lang="ko-KR" altLang="en-US" sz="3900" kern="1200" dirty="0"/>
            <a:t>랑 </a:t>
          </a:r>
          <a:r>
            <a:rPr lang="en-US" altLang="ko-KR" sz="3900" kern="1200" dirty="0">
              <a:sym typeface="Wingdings" pitchFamily="2" charset="2"/>
            </a:rPr>
            <a:t></a:t>
          </a:r>
          <a:r>
            <a:rPr lang="ko-KR" altLang="en-US" sz="3900" kern="1200" dirty="0">
              <a:sym typeface="Wingdings" pitchFamily="2" charset="2"/>
            </a:rPr>
            <a:t> 계획</a:t>
          </a:r>
          <a:endParaRPr lang="en-US" sz="3900" kern="1200" dirty="0"/>
        </a:p>
      </dsp:txBody>
      <dsp:txXfrm>
        <a:off x="59028" y="116106"/>
        <a:ext cx="5703711" cy="1091139"/>
      </dsp:txXfrm>
    </dsp:sp>
    <dsp:sp modelId="{59C0C0FE-0A89-1345-99D9-FB7AE0F82423}">
      <dsp:nvSpPr>
        <dsp:cNvPr id="0" name=""/>
        <dsp:cNvSpPr/>
      </dsp:nvSpPr>
      <dsp:spPr>
        <a:xfrm>
          <a:off x="0" y="1378593"/>
          <a:ext cx="5821767" cy="1209195"/>
        </a:xfrm>
        <a:prstGeom prst="roundRect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3900" kern="1200" dirty="0"/>
            <a:t>죄</a:t>
          </a:r>
          <a:r>
            <a:rPr lang="ko-KR" altLang="en-US" sz="3900" kern="1200" dirty="0"/>
            <a:t> </a:t>
          </a:r>
          <a:r>
            <a:rPr lang="en-US" altLang="ko-KR" sz="3900" kern="1200" dirty="0">
              <a:sym typeface="Wingdings" pitchFamily="2" charset="2"/>
            </a:rPr>
            <a:t></a:t>
          </a:r>
          <a:r>
            <a:rPr lang="ko-KR" altLang="en-US" sz="3900" kern="1200" dirty="0">
              <a:sym typeface="Wingdings" pitchFamily="2" charset="2"/>
            </a:rPr>
            <a:t> 떠남</a:t>
          </a:r>
          <a:endParaRPr lang="en-US" sz="3900" kern="1200" dirty="0"/>
        </a:p>
      </dsp:txBody>
      <dsp:txXfrm>
        <a:off x="59028" y="1437621"/>
        <a:ext cx="5703711" cy="1091139"/>
      </dsp:txXfrm>
    </dsp:sp>
    <dsp:sp modelId="{098BDD48-27D9-A347-9129-2BD5A8AEE36B}">
      <dsp:nvSpPr>
        <dsp:cNvPr id="0" name=""/>
        <dsp:cNvSpPr/>
      </dsp:nvSpPr>
      <dsp:spPr>
        <a:xfrm>
          <a:off x="0" y="2700108"/>
          <a:ext cx="5821767" cy="1209195"/>
        </a:xfrm>
        <a:prstGeom prst="roundRect">
          <a:avLst/>
        </a:prstGeom>
        <a:solidFill>
          <a:srgbClr val="00B0F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3900" kern="1200" dirty="0"/>
            <a:t>길</a:t>
          </a:r>
          <a:r>
            <a:rPr lang="ko-KR" altLang="en-US" sz="3900" kern="1200" dirty="0"/>
            <a:t> </a:t>
          </a:r>
          <a:r>
            <a:rPr lang="en-US" altLang="ko-KR" sz="3900" kern="1200" dirty="0">
              <a:sym typeface="Wingdings" pitchFamily="2" charset="2"/>
            </a:rPr>
            <a:t></a:t>
          </a:r>
          <a:r>
            <a:rPr lang="ko-KR" altLang="en-US" sz="3900" kern="1200" dirty="0">
              <a:sym typeface="Wingdings" pitchFamily="2" charset="2"/>
            </a:rPr>
            <a:t> 예수</a:t>
          </a:r>
          <a:endParaRPr lang="en-US" sz="3900" kern="1200" dirty="0"/>
        </a:p>
      </dsp:txBody>
      <dsp:txXfrm>
        <a:off x="59028" y="2759136"/>
        <a:ext cx="5703711" cy="1091139"/>
      </dsp:txXfrm>
    </dsp:sp>
    <dsp:sp modelId="{CE9A5DC6-0340-A249-977E-F0350372FD9C}">
      <dsp:nvSpPr>
        <dsp:cNvPr id="0" name=""/>
        <dsp:cNvSpPr/>
      </dsp:nvSpPr>
      <dsp:spPr>
        <a:xfrm>
          <a:off x="0" y="4021624"/>
          <a:ext cx="5821767" cy="1209195"/>
        </a:xfrm>
        <a:prstGeom prst="roundRect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3900" kern="1200" dirty="0"/>
            <a:t>영</a:t>
          </a:r>
          <a:r>
            <a:rPr lang="ko-KR" altLang="en-US" sz="3900" kern="1200" dirty="0"/>
            <a:t>접</a:t>
          </a:r>
          <a:endParaRPr lang="en-US" sz="3900" kern="1200" dirty="0"/>
        </a:p>
      </dsp:txBody>
      <dsp:txXfrm>
        <a:off x="59028" y="4080652"/>
        <a:ext cx="5703711" cy="1091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6BB03-D5A2-D14C-96A7-5611D1E14824}">
      <dsp:nvSpPr>
        <dsp:cNvPr id="0" name=""/>
        <dsp:cNvSpPr/>
      </dsp:nvSpPr>
      <dsp:spPr>
        <a:xfrm>
          <a:off x="4647" y="1478084"/>
          <a:ext cx="2032165" cy="12192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4100" kern="1200"/>
            <a:t>사</a:t>
          </a:r>
          <a:endParaRPr lang="en-US" sz="4100" kern="1200"/>
        </a:p>
      </dsp:txBody>
      <dsp:txXfrm>
        <a:off x="40359" y="1513796"/>
        <a:ext cx="1960741" cy="1147875"/>
      </dsp:txXfrm>
    </dsp:sp>
    <dsp:sp modelId="{9EC5CA47-500A-B147-A1F6-2C828C151866}">
      <dsp:nvSpPr>
        <dsp:cNvPr id="0" name=""/>
        <dsp:cNvSpPr/>
      </dsp:nvSpPr>
      <dsp:spPr>
        <a:xfrm>
          <a:off x="2240030" y="1835745"/>
          <a:ext cx="430819" cy="5039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2240030" y="1936540"/>
        <a:ext cx="301573" cy="302387"/>
      </dsp:txXfrm>
    </dsp:sp>
    <dsp:sp modelId="{998CB841-DF35-D649-BB76-E5DAB1DD4309}">
      <dsp:nvSpPr>
        <dsp:cNvPr id="0" name=""/>
        <dsp:cNvSpPr/>
      </dsp:nvSpPr>
      <dsp:spPr>
        <a:xfrm>
          <a:off x="2849680" y="1478084"/>
          <a:ext cx="2032165" cy="12192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4100" kern="1200"/>
            <a:t>죄</a:t>
          </a:r>
          <a:endParaRPr lang="en-US" sz="4100" kern="1200"/>
        </a:p>
      </dsp:txBody>
      <dsp:txXfrm>
        <a:off x="2885392" y="1513796"/>
        <a:ext cx="1960741" cy="1147875"/>
      </dsp:txXfrm>
    </dsp:sp>
    <dsp:sp modelId="{5BDB5987-9460-2A47-90A0-3F62FA864A16}">
      <dsp:nvSpPr>
        <dsp:cNvPr id="0" name=""/>
        <dsp:cNvSpPr/>
      </dsp:nvSpPr>
      <dsp:spPr>
        <a:xfrm>
          <a:off x="5085062" y="1835745"/>
          <a:ext cx="430819" cy="5039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5085062" y="1936540"/>
        <a:ext cx="301573" cy="302387"/>
      </dsp:txXfrm>
    </dsp:sp>
    <dsp:sp modelId="{17F05E23-0D16-C94D-81C9-7BAF0DFCF0E8}">
      <dsp:nvSpPr>
        <dsp:cNvPr id="0" name=""/>
        <dsp:cNvSpPr/>
      </dsp:nvSpPr>
      <dsp:spPr>
        <a:xfrm>
          <a:off x="5694712" y="1478084"/>
          <a:ext cx="2032165" cy="121929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4100" kern="1200"/>
            <a:t>길</a:t>
          </a:r>
          <a:endParaRPr lang="en-US" sz="4100" kern="1200"/>
        </a:p>
      </dsp:txBody>
      <dsp:txXfrm>
        <a:off x="5730424" y="1513796"/>
        <a:ext cx="1960741" cy="1147875"/>
      </dsp:txXfrm>
    </dsp:sp>
    <dsp:sp modelId="{CC62CD65-FC2F-D64C-AC5C-C47A47A7B6D4}">
      <dsp:nvSpPr>
        <dsp:cNvPr id="0" name=""/>
        <dsp:cNvSpPr/>
      </dsp:nvSpPr>
      <dsp:spPr>
        <a:xfrm>
          <a:off x="7930094" y="1835745"/>
          <a:ext cx="430819" cy="5039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7930094" y="1936540"/>
        <a:ext cx="301573" cy="302387"/>
      </dsp:txXfrm>
    </dsp:sp>
    <dsp:sp modelId="{F0450CEE-7438-1A49-80D9-09603F457E48}">
      <dsp:nvSpPr>
        <dsp:cNvPr id="0" name=""/>
        <dsp:cNvSpPr/>
      </dsp:nvSpPr>
      <dsp:spPr>
        <a:xfrm>
          <a:off x="8539744" y="1478084"/>
          <a:ext cx="2032165" cy="12192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4100" kern="1200"/>
            <a:t>영</a:t>
          </a:r>
          <a:endParaRPr lang="en-US" sz="4100" kern="1200"/>
        </a:p>
      </dsp:txBody>
      <dsp:txXfrm>
        <a:off x="8575456" y="1513796"/>
        <a:ext cx="1960741" cy="1147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EA0C0817-A112-4847-8014-A94B7D2A4EA3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45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F87CAB8-DCAE-46A5-AADA-B3FAD11A54E0}" type="datetime1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77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D9C646AA-F36E-4540-911D-FFFC0A0EF24A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4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9186D26-FA5F-4637-B602-B7C2DC34CFD4}" type="datetime1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96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A7F15D8-96D1-4781-BC50-CA8A088B2FE4}" type="datetime1">
              <a:rPr lang="en-US" smtClean="0"/>
              <a:t>10/1/2020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98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7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03636942-C211-4B28-8DBD-C953E00AF71B}" type="datetime1">
              <a:rPr lang="en-US" smtClean="0"/>
              <a:t>10/1/2020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40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99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E778CE86-875F-4587-BCF6-FA054AFC0D53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7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529E332-1F12-4C15-9CD2-46B47C797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B70D1D9-E454-41A2-8131-F87C242E5B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BD80611-E3DE-49D3-957E-D2672511E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47537A2-1EBB-45DF-81BB-24C8069BF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2D80068E-88CF-4AFA-A33B-4C67E9DA2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D3A694A-2C63-4465-903F-2C446C2E9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AB06086-11CF-41B2-BCA8-F4FD52333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A9322517-D640-42FC-95E7-636922C30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6D353CC0-9B35-4CD3-80D4-CBE64AB17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240FB68B-B3F7-4ACD-BFA8-24993E47B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71C62F0-2D69-4E12-97FD-4FDA2443B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E29D09D3-D44B-4C33-B67D-A33A62508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F253173C-BDD8-4E76-8508-D65436C6C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8F05129-C6FB-43CA-81A0-3C0E79AEF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DB362655-D4C7-4196-936B-1AC33DC1D2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81F342A-5654-44A6-8616-8C0E7BDF4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8D067AD4-45F5-405D-A7C5-05E2B4968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1777D4B7-909A-4179-B8F2-4A7DC7751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48BF3507-BFDE-4733-8CDF-3FDD87FAD9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84D14DCD-6EDC-4E92-ADA7-5CA363656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C40BBA1-E470-44B7-8606-F8BCF6B96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7F90053-2737-4E1E-BDBF-D1F2DA63C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9C47D012-ADE5-486B-A297-A95FE2F21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E063DDE-7A1D-4211-952B-F30B31DEE4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16C63A-3622-FD4D-B909-B8C692B67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958" y="3365032"/>
            <a:ext cx="9417351" cy="1662475"/>
          </a:xfrm>
        </p:spPr>
        <p:txBody>
          <a:bodyPr vert="horz" lIns="228600" tIns="228600" rIns="228600" bIns="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altLang="ko-KR" sz="6700" dirty="0">
                <a:latin typeface="Book Antiqua"/>
                <a:ea typeface="맑은 고딕"/>
              </a:rPr>
              <a:t>2020’</a:t>
            </a:r>
            <a:r>
              <a:rPr lang="ko-KR" altLang="en-US" sz="6700" dirty="0">
                <a:latin typeface="Book Antiqua"/>
                <a:ea typeface="Batang"/>
              </a:rPr>
              <a:t> 전도학교</a:t>
            </a:r>
            <a:br>
              <a:rPr lang="en-NZ" altLang="ko-KR" sz="4800" dirty="0">
                <a:latin typeface="Book Antiqua"/>
              </a:rPr>
            </a:br>
            <a:br>
              <a:rPr lang="en-NZ" altLang="ko-KR" sz="4800" dirty="0"/>
            </a:br>
            <a:r>
              <a:rPr lang="ko-KR" altLang="en-US" sz="48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맑은 고딕"/>
              </a:rPr>
              <a:t> 복음제시 훈련 </a:t>
            </a:r>
            <a:r>
              <a:rPr lang="en-US" altLang="ko-KR" sz="48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맑은 고딕"/>
              </a:rPr>
              <a:t>I </a:t>
            </a:r>
            <a:r>
              <a:rPr lang="en-US" altLang="ko-KR" sz="4800" dirty="0">
                <a:solidFill>
                  <a:schemeClr val="tx2"/>
                </a:solidFill>
                <a:latin typeface="Comic Sans MS"/>
                <a:ea typeface="맑은 고딕"/>
              </a:rPr>
              <a:t>(4</a:t>
            </a:r>
            <a:r>
              <a:rPr lang="ko-KR" altLang="en-US" sz="4800" dirty="0">
                <a:solidFill>
                  <a:schemeClr val="tx2"/>
                </a:solidFill>
                <a:latin typeface="Comic Sans MS"/>
                <a:ea typeface="맑은 고딕"/>
              </a:rPr>
              <a:t>영리</a:t>
            </a:r>
            <a:r>
              <a:rPr lang="en-US" altLang="ko-KR" sz="4800" dirty="0">
                <a:solidFill>
                  <a:schemeClr val="tx2"/>
                </a:solidFill>
                <a:latin typeface="Comic Sans MS"/>
                <a:ea typeface="맑은 고딕"/>
              </a:rPr>
              <a:t>)</a:t>
            </a:r>
            <a:br>
              <a:rPr lang="en-US" altLang="ko-KR" sz="4800" dirty="0"/>
            </a:br>
            <a:br>
              <a:rPr lang="en-US" altLang="ko-KR" sz="4800" dirty="0"/>
            </a:br>
            <a:r>
              <a:rPr lang="ko-KR" altLang="en-US" sz="4800" dirty="0">
                <a:ea typeface="맑은 고딕"/>
              </a:rPr>
              <a:t>                                  </a:t>
            </a:r>
            <a:r>
              <a:rPr lang="en-US" altLang="ko-KR" sz="2200" dirty="0">
                <a:latin typeface="Consolas"/>
                <a:ea typeface="맑은 고딕"/>
              </a:rPr>
              <a:t>2020</a:t>
            </a:r>
            <a:r>
              <a:rPr lang="ko-KR" altLang="en-US" sz="2200" dirty="0">
                <a:latin typeface="Consolas"/>
                <a:ea typeface="맑은 고딕"/>
              </a:rPr>
              <a:t>년 </a:t>
            </a:r>
            <a:r>
              <a:rPr lang="en-US" altLang="ko-KR" sz="2200" dirty="0">
                <a:latin typeface="Consolas"/>
                <a:ea typeface="맑은 고딕"/>
              </a:rPr>
              <a:t>9</a:t>
            </a:r>
            <a:r>
              <a:rPr lang="ko-KR" altLang="en-US" sz="2200" dirty="0">
                <a:latin typeface="Consolas"/>
                <a:ea typeface="맑은 고딕"/>
              </a:rPr>
              <a:t>월</a:t>
            </a:r>
            <a:r>
              <a:rPr lang="en-US" altLang="ko-KR" sz="2200" dirty="0">
                <a:latin typeface="Consolas"/>
                <a:ea typeface="맑은 고딕"/>
              </a:rPr>
              <a:t>27</a:t>
            </a:r>
            <a:r>
              <a:rPr lang="ko-KR" altLang="en-US" sz="2200" dirty="0">
                <a:latin typeface="Consolas"/>
                <a:ea typeface="맑은 고딕"/>
              </a:rPr>
              <a:t>일</a:t>
            </a:r>
            <a:endParaRPr lang="en-US" sz="2200" dirty="0">
              <a:latin typeface="Consolas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13581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1331AC4-B1A0-4627-B7C9-95A05C6CD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E4D8A22-46CE-4EBE-8DBD-AB4CF6E9B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1479A08C-A93A-45DC-AEF7-63855A74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542C76B-30E9-465B-8849-FB9354BE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0EB6D4E8-9B0E-424A-804B-06065EA87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0CDEFB8B-F4EC-4591-9608-132B08EDC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80D92B71-BB0A-4E5C-BF79-E27228D15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B9113154-4CBD-4CD6-BAB5-FFEA2724C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4EEC5A2D-013C-41E8-8A01-28A1C62E9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95408E9F-8928-45F7-9D18-800C5A9F8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752ABBED-5F8C-47E4-A11E-69BB0E512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048EEA6B-C380-4396-B922-4DB7DBCB3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1D1A353F-36F1-4BA2-904D-D90FA1338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860AA00A-0E51-41CC-A952-1E13D7584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2DC0BA30-2C7D-46B2-B808-831FEBE20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08BEC50E-A9C1-4E74-ABE2-B205E476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58459F76-F434-4BDB-B86C-596997293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27FE7C25-5F4B-47CF-8BD6-011016565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44B031CB-48DB-4D21-94A5-D142A268C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21F60125-8FB9-4362-AE52-574C6A8E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83863DF3-81E1-4B27-AA1F-51A1D9194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1E9F0B37-792A-4120-8BB7-26EFAA9DA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51DB02BB-7093-4681-BBA3-7C4316C1B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205F86A-D69D-E342-874D-E1C414BB6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GungSuh"/>
                <a:ea typeface="GungSuh"/>
              </a:rPr>
              <a:t>4 </a:t>
            </a:r>
            <a:r>
              <a:rPr lang="ko-KR" altLang="en-US" sz="6000" dirty="0">
                <a:solidFill>
                  <a:schemeClr val="tx1"/>
                </a:solidFill>
                <a:latin typeface="GungSuh"/>
                <a:ea typeface="GungSuh"/>
              </a:rPr>
              <a:t>영리</a:t>
            </a:r>
            <a:endParaRPr lang="en-US" sz="6000" dirty="0">
              <a:solidFill>
                <a:schemeClr val="tx1"/>
              </a:solidFill>
              <a:latin typeface="GungSuh"/>
              <a:ea typeface="GungSuh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20CFC531-5DBF-4BBF-B132-4F1EF2D5B4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5787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2B7669-CE39-554B-AAC8-64B86D12D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19" y="2349925"/>
            <a:ext cx="3246919" cy="2456442"/>
          </a:xfrm>
        </p:spPr>
        <p:txBody>
          <a:bodyPr>
            <a:normAutofit/>
          </a:bodyPr>
          <a:lstStyle/>
          <a:p>
            <a:pPr algn="l"/>
            <a:r>
              <a:rPr lang="ko-KR" altLang="en-US" sz="6000" dirty="0">
                <a:ea typeface="맑은 고딕"/>
              </a:rPr>
              <a:t>실     습</a:t>
            </a:r>
            <a:endParaRPr lang="en-US" sz="6000" dirty="0">
              <a:ea typeface="맑은 고딕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CFDE-A0B1-5E4F-BB18-0AEDC86B2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19" y="1111249"/>
            <a:ext cx="6554001" cy="4635503"/>
          </a:xfrm>
        </p:spPr>
        <p:txBody>
          <a:bodyPr>
            <a:normAutofit/>
          </a:bodyPr>
          <a:lstStyle/>
          <a:p>
            <a:r>
              <a:rPr lang="ko-KR" altLang="en-US" sz="3000" dirty="0" err="1">
                <a:latin typeface="HYMyeongJo-Extra"/>
                <a:ea typeface="HYMyeongJo-Extra"/>
              </a:rPr>
              <a:t>전달력</a:t>
            </a:r>
            <a:r>
              <a:rPr lang="ko-KR" altLang="en-US" sz="3000" dirty="0">
                <a:latin typeface="HYMyeongJo-Extra"/>
                <a:ea typeface="HYMyeongJo-Extra"/>
              </a:rPr>
              <a:t> </a:t>
            </a:r>
            <a:br>
              <a:rPr lang="ko-KR" altLang="en-US" sz="3000" dirty="0">
                <a:latin typeface="HYMyeongJo-Extra"/>
                <a:ea typeface="HYMyeongJo-Extra"/>
              </a:rPr>
            </a:br>
            <a:r>
              <a:rPr lang="en-US" altLang="ko-KR" sz="3000" dirty="0">
                <a:latin typeface="HYMyeongJo-Extra"/>
                <a:ea typeface="맑은 고딕"/>
              </a:rPr>
              <a:t>(</a:t>
            </a:r>
            <a:r>
              <a:rPr lang="ko-KR" altLang="en-US" sz="3000" dirty="0">
                <a:latin typeface="HYMyeongJo-Extra"/>
                <a:ea typeface="HYMyeongJo-Extra"/>
              </a:rPr>
              <a:t>어조</a:t>
            </a:r>
            <a:r>
              <a:rPr lang="en-US" altLang="ko-KR" sz="3000" dirty="0">
                <a:latin typeface="HYMyeongJo-Extra"/>
                <a:ea typeface="맑은 고딕"/>
              </a:rPr>
              <a:t>,</a:t>
            </a:r>
            <a:r>
              <a:rPr lang="ko-KR" altLang="en-US" sz="3000" dirty="0">
                <a:latin typeface="HYMyeongJo-Extra"/>
                <a:ea typeface="HYMyeongJo-Extra"/>
              </a:rPr>
              <a:t> 몸짓</a:t>
            </a:r>
            <a:r>
              <a:rPr lang="en-US" altLang="ko-KR" sz="3000" dirty="0">
                <a:latin typeface="HYMyeongJo-Extra"/>
                <a:ea typeface="맑은 고딕"/>
              </a:rPr>
              <a:t>,</a:t>
            </a:r>
            <a:r>
              <a:rPr lang="ko-KR" altLang="en-US" sz="3000" dirty="0">
                <a:latin typeface="HYMyeongJo-Extra"/>
                <a:ea typeface="HYMyeongJo-Extra"/>
              </a:rPr>
              <a:t> 감정</a:t>
            </a:r>
            <a:r>
              <a:rPr lang="en-US" altLang="ko-KR" sz="3000" dirty="0">
                <a:latin typeface="HYMyeongJo-Extra"/>
                <a:ea typeface="맑은 고딕"/>
              </a:rPr>
              <a:t>,</a:t>
            </a:r>
            <a:r>
              <a:rPr lang="ko-KR" altLang="en-US" sz="3000" dirty="0">
                <a:latin typeface="HYMyeongJo-Extra"/>
                <a:ea typeface="HYMyeongJo-Extra"/>
              </a:rPr>
              <a:t> 센스</a:t>
            </a:r>
            <a:r>
              <a:rPr lang="en-US" altLang="ko-KR" sz="3000" dirty="0">
                <a:latin typeface="HYMyeongJo-Extra"/>
                <a:ea typeface="맑은 고딕"/>
              </a:rPr>
              <a:t>,</a:t>
            </a:r>
            <a:r>
              <a:rPr lang="ko-KR" altLang="en-US" sz="3000" dirty="0">
                <a:latin typeface="HYMyeongJo-Extra"/>
                <a:ea typeface="HYMyeongJo-Extra"/>
              </a:rPr>
              <a:t> 배려</a:t>
            </a:r>
            <a:r>
              <a:rPr lang="en-US" altLang="ko-KR" sz="3000" dirty="0">
                <a:latin typeface="HYMyeongJo-Extra"/>
                <a:ea typeface="맑은 고딕"/>
              </a:rPr>
              <a:t>)</a:t>
            </a:r>
            <a:endParaRPr lang="en-NZ" altLang="ko-KR" sz="3000">
              <a:latin typeface="HYMyeongJo-Extra"/>
              <a:ea typeface="맑은 고딕"/>
            </a:endParaRPr>
          </a:p>
          <a:p>
            <a:r>
              <a:rPr lang="ko-KR" altLang="en-US" sz="3000" dirty="0">
                <a:latin typeface="HYMyeongJo-Extra"/>
                <a:ea typeface="HYMyeongJo-Extra"/>
              </a:rPr>
              <a:t>표정 </a:t>
            </a:r>
            <a:r>
              <a:rPr lang="en-US" altLang="ko-KR" sz="3000" dirty="0">
                <a:latin typeface="HYMyeongJo-Extra"/>
                <a:ea typeface="맑은 고딕"/>
              </a:rPr>
              <a:t>(</a:t>
            </a:r>
            <a:r>
              <a:rPr lang="ko-KR" altLang="en-US" sz="3000" dirty="0">
                <a:latin typeface="HYMyeongJo-Extra"/>
                <a:ea typeface="HYMyeongJo-Extra"/>
              </a:rPr>
              <a:t>시의적절</a:t>
            </a:r>
            <a:r>
              <a:rPr lang="en-US" altLang="ko-KR" sz="3000" dirty="0">
                <a:latin typeface="HYMyeongJo-Extra"/>
                <a:ea typeface="맑은 고딕"/>
              </a:rPr>
              <a:t>)</a:t>
            </a:r>
            <a:endParaRPr lang="en-NZ" altLang="ko-KR" sz="3000">
              <a:latin typeface="HYMyeongJo-Extra"/>
              <a:ea typeface="맑은 고딕"/>
            </a:endParaRPr>
          </a:p>
          <a:p>
            <a:r>
              <a:rPr lang="ko-KR" altLang="en-US" sz="3000" dirty="0">
                <a:latin typeface="HYMyeongJo-Extra"/>
                <a:ea typeface="HYMyeongJo-Extra"/>
              </a:rPr>
              <a:t>태도 </a:t>
            </a:r>
            <a:r>
              <a:rPr lang="en-US" altLang="ko-KR" sz="3000" dirty="0">
                <a:latin typeface="HYMyeongJo-Extra"/>
                <a:ea typeface="맑은 고딕"/>
              </a:rPr>
              <a:t>(Eye Contact, </a:t>
            </a:r>
            <a:r>
              <a:rPr lang="ko-KR" altLang="en-US" sz="3000" dirty="0">
                <a:latin typeface="HYMyeongJo-Extra"/>
                <a:ea typeface="HYMyeongJo-Extra"/>
              </a:rPr>
              <a:t>자세 등</a:t>
            </a:r>
            <a:r>
              <a:rPr lang="en-US" altLang="ko-KR" sz="3000" dirty="0">
                <a:latin typeface="HYMyeongJo-Extra"/>
                <a:ea typeface="맑은 고딕"/>
              </a:rPr>
              <a:t>)</a:t>
            </a:r>
          </a:p>
          <a:p>
            <a:r>
              <a:rPr lang="ko-KR" altLang="en-US" sz="3000" dirty="0">
                <a:latin typeface="HYMyeongJo-Extra"/>
                <a:ea typeface="HYMyeongJo-Extra"/>
              </a:rPr>
              <a:t>책자 중심 </a:t>
            </a:r>
            <a:r>
              <a:rPr lang="en-US" altLang="ko-KR" sz="3000" dirty="0">
                <a:latin typeface="HYMyeongJo-Extra"/>
                <a:ea typeface="맑은 고딕"/>
              </a:rPr>
              <a:t>(</a:t>
            </a:r>
            <a:r>
              <a:rPr lang="ko-KR" altLang="en-US" sz="3000" dirty="0">
                <a:latin typeface="HYMyeongJo-Extra"/>
                <a:ea typeface="HYMyeongJo-Extra"/>
              </a:rPr>
              <a:t>내용</a:t>
            </a:r>
            <a:r>
              <a:rPr lang="en-US" altLang="ko-KR" sz="3000" dirty="0">
                <a:latin typeface="HYMyeongJo-Extra"/>
                <a:ea typeface="맑은 고딕"/>
              </a:rPr>
              <a:t>,</a:t>
            </a:r>
            <a:r>
              <a:rPr lang="ko-KR" altLang="en-US" sz="3000" dirty="0">
                <a:latin typeface="HYMyeongJo-Extra"/>
                <a:ea typeface="HYMyeongJo-Extra"/>
              </a:rPr>
              <a:t> 구절</a:t>
            </a:r>
            <a:r>
              <a:rPr lang="en-US" altLang="ko-KR" sz="3000" dirty="0">
                <a:latin typeface="HYMyeongJo-Extra"/>
                <a:ea typeface="맑은 고딕"/>
              </a:rPr>
              <a:t>)</a:t>
            </a:r>
          </a:p>
          <a:p>
            <a:r>
              <a:rPr lang="ko-KR" altLang="en-US" sz="3000" dirty="0">
                <a:latin typeface="HYMyeongJo-Extra"/>
                <a:ea typeface="HYMyeongJo-Extra"/>
              </a:rPr>
              <a:t>마무리</a:t>
            </a:r>
            <a:endParaRPr lang="en-NZ" altLang="ko-KR" sz="3000">
              <a:latin typeface="HYMyeongJo-Extra"/>
              <a:ea typeface="HYMyeongJo-Extra"/>
            </a:endParaRPr>
          </a:p>
        </p:txBody>
      </p:sp>
    </p:spTree>
    <p:extLst>
      <p:ext uri="{BB962C8B-B14F-4D97-AF65-F5344CB8AC3E}">
        <p14:creationId xmlns:p14="http://schemas.microsoft.com/office/powerpoint/2010/main" val="1402438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5D307D92-1B71-4BC9-9CC2-651007D6D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8196BD5-3A8F-445C-A9AA-33D58149E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1C2BF9A0-70E8-4B69-B595-6C41397CE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D0AFFCFA-812A-4008-8BF5-127D5BB98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6ED7D059-83CD-4EB3-A772-258EB194F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98E9E256-EEDD-487F-8632-7432586E4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76D41A89-1E68-4BD6-9327-A391D7665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0F11C82B-ADCC-489C-88F0-EE6588C70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807C586E-736E-422E-BC3F-ED6D7FA1F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5BCF04A8-F3B9-47D5-90A6-C8DA83C50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702A10B2-AA9E-4570-89ED-37FAE4C9F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F84C29AD-CE3F-457D-8238-121D253A3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A1AADEF1-B8D9-4938-95AA-254872524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400E0898-75B4-4F1D-B6D2-8476FD5EB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82D9A2F9-88A3-4616-B7E5-A6F21C3F2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8DD3B396-47ED-4E9F-83FA-9A87C0CB0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016E5F4B-2563-48BB-9F60-DE80D3A58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C9D6A696-56F1-4BFC-B69C-25447A36E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BA5CF3E5-184E-4CD8-87F9-BB43775260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FE1BA3B9-9135-4961-B757-431F0E420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654156-2BF2-421C-9490-638BE7162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D8293CB-81CE-4792-A100-92743F37F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A6044959-7644-4A92-935A-FDDBF623C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BC61B04-3622-4BB4-A18A-59CEA86A6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62D67F88-06B5-4439-911D-C951F8110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485C171-EE3D-4AE2-9706-A1AF2C5C7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2811AFD4-570F-4E20-8614-2746F420F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E368594D-7575-410B-98B6-199DBA996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F5932F78-FFAA-4915-BD6F-2464F6833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CB23AD77-8497-4678-ADD7-946F9A042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54B95D13-24A3-4500-818B-AE0DF1B5A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305ADAE1-E66F-469E-A78B-32EAAC314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BDC65350-934E-4180-B680-685DCE9822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3B8C9579-965B-43C5-9B97-C56EC1F6D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DA91F3E3-E203-422F-889B-A681E9677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3A890787-66CC-412E-96B6-BC549AD7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A007286B-E55F-480C-AC20-06C86D29B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C43576BF-BBE6-41CD-93B1-B3C20AB63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09D9E482-40E0-41A7-B23A-14E83B8E0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D7C35843-0262-4F1E-8AA4-36506961A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CAD98B67-C8AA-4A33-BCAF-95A6093A7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8AE9E93F-CE06-490F-8938-6F52DCF11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FA2E943A-2193-4980-8887-DAB643B74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FD69D4F6-DCBA-4E51-A057-646AA21FB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EA3C6C68-0C4D-4DC4-A11B-771D4E166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048E233-6FC2-4C8B-9D58-7BF905F20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3893141"/>
            <a:ext cx="8845667" cy="1771275"/>
            <a:chOff x="1669293" y="3893141"/>
            <a:chExt cx="8845667" cy="1771275"/>
          </a:xfrm>
        </p:grpSpPr>
        <p:sp>
          <p:nvSpPr>
            <p:cNvPr id="92" name="Isosceles Triangle 39">
              <a:extLst>
                <a:ext uri="{FF2B5EF4-FFF2-40B4-BE49-F238E27FC236}">
                  <a16:creationId xmlns:a16="http://schemas.microsoft.com/office/drawing/2014/main" id="{6A59D772-1582-4EE9-AF73-CFA39DD55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9DAD954-26FF-4096-BC50-57B67D49E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3893141"/>
              <a:ext cx="8845667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CC7C0B-877F-7940-A1BB-E1517863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36" y="3980237"/>
            <a:ext cx="8672295" cy="1171048"/>
          </a:xfrm>
        </p:spPr>
        <p:txBody>
          <a:bodyPr vert="horz" lIns="228600" tIns="228600" rIns="228600" bIns="0" rtlCol="0" anchor="b">
            <a:noAutofit/>
          </a:bodyPr>
          <a:lstStyle/>
          <a:p>
            <a:pPr>
              <a:lnSpc>
                <a:spcPct val="80000"/>
              </a:lnSpc>
            </a:pPr>
            <a:r>
              <a:rPr lang="ko-KR" altLang="en-US" sz="6000" dirty="0"/>
              <a:t>기 </a:t>
            </a:r>
            <a:r>
              <a:rPr lang="en-US" altLang="ko-KR" sz="6000" dirty="0"/>
              <a:t> </a:t>
            </a:r>
            <a:r>
              <a:rPr lang="ko-KR" altLang="en-US" sz="6000" dirty="0"/>
              <a:t>        도</a:t>
            </a:r>
            <a:endParaRPr lang="en-US" sz="6000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FBE1E17-25A4-4959-ACBC-0A2C39D6E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8032" y="1179555"/>
            <a:ext cx="8850737" cy="262144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Graphic 38" descr="Tick">
            <a:extLst>
              <a:ext uri="{FF2B5EF4-FFF2-40B4-BE49-F238E27FC236}">
                <a16:creationId xmlns:a16="http://schemas.microsoft.com/office/drawing/2014/main" id="{87F2DCFB-9424-4620-B707-113D80DB2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41885" y="1346402"/>
            <a:ext cx="2302486" cy="2302486"/>
          </a:xfrm>
          <a:prstGeom prst="rect">
            <a:avLst/>
          </a:prstGeom>
          <a:ln w="12700">
            <a:noFill/>
          </a:ln>
        </p:spPr>
      </p:pic>
      <p:pic>
        <p:nvPicPr>
          <p:cNvPr id="4" name="마커스워십 - 주를 찬양 (세상의 유혹 시험이) - Piano 권미성 연주">
            <a:hlinkClick r:id="" action="ppaction://media"/>
            <a:extLst>
              <a:ext uri="{FF2B5EF4-FFF2-40B4-BE49-F238E27FC236}">
                <a16:creationId xmlns:a16="http://schemas.microsoft.com/office/drawing/2014/main" id="{B4EEFB33-B184-443E-8E3B-55BB23371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74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0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A0BB-0FF6-D349-8EC4-586CB582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ece of cake on a plate&#10;&#10;Description automatically generated">
            <a:extLst>
              <a:ext uri="{FF2B5EF4-FFF2-40B4-BE49-F238E27FC236}">
                <a16:creationId xmlns:a16="http://schemas.microsoft.com/office/drawing/2014/main" id="{3DCDDE30-585D-D041-9D37-3EBF61BE9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57201"/>
            <a:ext cx="12192000" cy="7501467"/>
          </a:xfrm>
        </p:spPr>
      </p:pic>
    </p:spTree>
    <p:extLst>
      <p:ext uri="{BB962C8B-B14F-4D97-AF65-F5344CB8AC3E}">
        <p14:creationId xmlns:p14="http://schemas.microsoft.com/office/powerpoint/2010/main" val="323976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1331AC4-B1A0-4627-B7C9-95A05C6CD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E4D8A22-46CE-4EBE-8DBD-AB4CF6E9B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1479A08C-A93A-45DC-AEF7-63855A74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542C76B-30E9-465B-8849-FB9354BE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0EB6D4E8-9B0E-424A-804B-06065EA87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0CDEFB8B-F4EC-4591-9608-132B08EDC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80D92B71-BB0A-4E5C-BF79-E27228D15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B9113154-4CBD-4CD6-BAB5-FFEA2724C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4EEC5A2D-013C-41E8-8A01-28A1C62E9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95408E9F-8928-45F7-9D18-800C5A9F8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752ABBED-5F8C-47E4-A11E-69BB0E512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048EEA6B-C380-4396-B922-4DB7DBCB3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1D1A353F-36F1-4BA2-904D-D90FA1338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860AA00A-0E51-41CC-A952-1E13D7584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2DC0BA30-2C7D-46B2-B808-831FEBE20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08BEC50E-A9C1-4E74-ABE2-B205E476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58459F76-F434-4BDB-B86C-596997293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27FE7C25-5F4B-47CF-8BD6-011016565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44B031CB-48DB-4D21-94A5-D142A268C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21F60125-8FB9-4362-AE52-574C6A8E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83863DF3-81E1-4B27-AA1F-51A1D9194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1E9F0B37-792A-4120-8BB7-26EFAA9DA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51DB02BB-7093-4681-BBA3-7C4316C1B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205F86A-D69D-E342-874D-E1C414BB6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GungSuh"/>
                <a:ea typeface="GungSuh"/>
              </a:rPr>
              <a:t>4 </a:t>
            </a:r>
            <a:r>
              <a:rPr lang="ko-KR" altLang="en-US" sz="6000" dirty="0">
                <a:solidFill>
                  <a:schemeClr val="tx1"/>
                </a:solidFill>
                <a:latin typeface="GungSuh"/>
                <a:ea typeface="GungSuh"/>
              </a:rPr>
              <a:t>영리</a:t>
            </a:r>
            <a:endParaRPr lang="en-US" sz="6000" dirty="0">
              <a:solidFill>
                <a:schemeClr val="tx1"/>
              </a:solidFill>
              <a:latin typeface="GungSuh"/>
              <a:ea typeface="GungSuh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20CFC531-5DBF-4BBF-B132-4F1EF2D5B4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7037418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2439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5F86A-D69D-E342-874D-E1C414BB6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GungSuh"/>
                <a:ea typeface="HYGothic-Extra"/>
              </a:rPr>
              <a:t>4 </a:t>
            </a:r>
            <a:r>
              <a:rPr lang="ko-KR" altLang="en-US" sz="6000" dirty="0">
                <a:latin typeface="GungSuh"/>
                <a:ea typeface="GungSuh"/>
              </a:rPr>
              <a:t>영리</a:t>
            </a:r>
            <a:endParaRPr lang="en-US" sz="6000" dirty="0">
              <a:latin typeface="GungSuh"/>
              <a:ea typeface="GungSuh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1AFA3C-BED5-42F0-A972-DC2220B781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5175875"/>
              </p:ext>
            </p:extLst>
          </p:nvPr>
        </p:nvGraphicFramePr>
        <p:xfrm>
          <a:off x="5574890" y="803186"/>
          <a:ext cx="5821767" cy="5287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6859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D307D92-1B71-4BC9-9CC2-651007D6D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3" name="Freeform 5">
              <a:extLst>
                <a:ext uri="{FF2B5EF4-FFF2-40B4-BE49-F238E27FC236}">
                  <a16:creationId xmlns:a16="http://schemas.microsoft.com/office/drawing/2014/main" id="{48196BD5-3A8F-445C-A9AA-33D58149E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4" name="Freeform 6">
              <a:extLst>
                <a:ext uri="{FF2B5EF4-FFF2-40B4-BE49-F238E27FC236}">
                  <a16:creationId xmlns:a16="http://schemas.microsoft.com/office/drawing/2014/main" id="{1C2BF9A0-70E8-4B69-B595-6C41397CE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5" name="Freeform 7">
              <a:extLst>
                <a:ext uri="{FF2B5EF4-FFF2-40B4-BE49-F238E27FC236}">
                  <a16:creationId xmlns:a16="http://schemas.microsoft.com/office/drawing/2014/main" id="{D0AFFCFA-812A-4008-8BF5-127D5BB98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6" name="Freeform 8">
              <a:extLst>
                <a:ext uri="{FF2B5EF4-FFF2-40B4-BE49-F238E27FC236}">
                  <a16:creationId xmlns:a16="http://schemas.microsoft.com/office/drawing/2014/main" id="{6ED7D059-83CD-4EB3-A772-258EB194F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7" name="Freeform 9">
              <a:extLst>
                <a:ext uri="{FF2B5EF4-FFF2-40B4-BE49-F238E27FC236}">
                  <a16:creationId xmlns:a16="http://schemas.microsoft.com/office/drawing/2014/main" id="{98E9E256-EEDD-487F-8632-7432586E4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8" name="Freeform 10">
              <a:extLst>
                <a:ext uri="{FF2B5EF4-FFF2-40B4-BE49-F238E27FC236}">
                  <a16:creationId xmlns:a16="http://schemas.microsoft.com/office/drawing/2014/main" id="{76D41A89-1E68-4BD6-9327-A391D7665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9" name="Freeform 11">
              <a:extLst>
                <a:ext uri="{FF2B5EF4-FFF2-40B4-BE49-F238E27FC236}">
                  <a16:creationId xmlns:a16="http://schemas.microsoft.com/office/drawing/2014/main" id="{0F11C82B-ADCC-489C-88F0-EE6588C70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0" name="Freeform 12">
              <a:extLst>
                <a:ext uri="{FF2B5EF4-FFF2-40B4-BE49-F238E27FC236}">
                  <a16:creationId xmlns:a16="http://schemas.microsoft.com/office/drawing/2014/main" id="{807C586E-736E-422E-BC3F-ED6D7FA1F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1" name="Freeform 13">
              <a:extLst>
                <a:ext uri="{FF2B5EF4-FFF2-40B4-BE49-F238E27FC236}">
                  <a16:creationId xmlns:a16="http://schemas.microsoft.com/office/drawing/2014/main" id="{5BCF04A8-F3B9-47D5-90A6-C8DA83C50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2" name="Freeform 14">
              <a:extLst>
                <a:ext uri="{FF2B5EF4-FFF2-40B4-BE49-F238E27FC236}">
                  <a16:creationId xmlns:a16="http://schemas.microsoft.com/office/drawing/2014/main" id="{702A10B2-AA9E-4570-89ED-37FAE4C9F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3" name="Freeform 15">
              <a:extLst>
                <a:ext uri="{FF2B5EF4-FFF2-40B4-BE49-F238E27FC236}">
                  <a16:creationId xmlns:a16="http://schemas.microsoft.com/office/drawing/2014/main" id="{F84C29AD-CE3F-457D-8238-121D253A3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4" name="Freeform 16">
              <a:extLst>
                <a:ext uri="{FF2B5EF4-FFF2-40B4-BE49-F238E27FC236}">
                  <a16:creationId xmlns:a16="http://schemas.microsoft.com/office/drawing/2014/main" id="{A1AADEF1-B8D9-4938-95AA-254872524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5" name="Freeform 17">
              <a:extLst>
                <a:ext uri="{FF2B5EF4-FFF2-40B4-BE49-F238E27FC236}">
                  <a16:creationId xmlns:a16="http://schemas.microsoft.com/office/drawing/2014/main" id="{400E0898-75B4-4F1D-B6D2-8476FD5EB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6" name="Freeform 18">
              <a:extLst>
                <a:ext uri="{FF2B5EF4-FFF2-40B4-BE49-F238E27FC236}">
                  <a16:creationId xmlns:a16="http://schemas.microsoft.com/office/drawing/2014/main" id="{82D9A2F9-88A3-4616-B7E5-A6F21C3F2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7" name="Freeform 19">
              <a:extLst>
                <a:ext uri="{FF2B5EF4-FFF2-40B4-BE49-F238E27FC236}">
                  <a16:creationId xmlns:a16="http://schemas.microsoft.com/office/drawing/2014/main" id="{8DD3B396-47ED-4E9F-83FA-9A87C0CB0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8" name="Freeform 20">
              <a:extLst>
                <a:ext uri="{FF2B5EF4-FFF2-40B4-BE49-F238E27FC236}">
                  <a16:creationId xmlns:a16="http://schemas.microsoft.com/office/drawing/2014/main" id="{016E5F4B-2563-48BB-9F60-DE80D3A58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9" name="Freeform 21">
              <a:extLst>
                <a:ext uri="{FF2B5EF4-FFF2-40B4-BE49-F238E27FC236}">
                  <a16:creationId xmlns:a16="http://schemas.microsoft.com/office/drawing/2014/main" id="{C9D6A696-56F1-4BFC-B69C-25447A36E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22">
              <a:extLst>
                <a:ext uri="{FF2B5EF4-FFF2-40B4-BE49-F238E27FC236}">
                  <a16:creationId xmlns:a16="http://schemas.microsoft.com/office/drawing/2014/main" id="{BA5CF3E5-184E-4CD8-87F9-BB43775260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23">
              <a:extLst>
                <a:ext uri="{FF2B5EF4-FFF2-40B4-BE49-F238E27FC236}">
                  <a16:creationId xmlns:a16="http://schemas.microsoft.com/office/drawing/2014/main" id="{FE1BA3B9-9135-4961-B757-431F0E420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A654156-2BF2-421C-9490-638BE7162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ED8293CB-81CE-4792-A100-92743F37F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Isosceles Triangle 144">
              <a:extLst>
                <a:ext uri="{FF2B5EF4-FFF2-40B4-BE49-F238E27FC236}">
                  <a16:creationId xmlns:a16="http://schemas.microsoft.com/office/drawing/2014/main" id="{A6044959-7644-4A92-935A-FDDBF623C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BC61B04-3622-4BB4-A18A-59CEA86A6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48" name="Rectangle 147">
            <a:extLst>
              <a:ext uri="{FF2B5EF4-FFF2-40B4-BE49-F238E27FC236}">
                <a16:creationId xmlns:a16="http://schemas.microsoft.com/office/drawing/2014/main" id="{62D67F88-06B5-4439-911D-C951F8110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4485C171-EE3D-4AE2-9706-A1AF2C5C7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1" name="Freeform 5">
              <a:extLst>
                <a:ext uri="{FF2B5EF4-FFF2-40B4-BE49-F238E27FC236}">
                  <a16:creationId xmlns:a16="http://schemas.microsoft.com/office/drawing/2014/main" id="{2811AFD4-570F-4E20-8614-2746F420F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">
              <a:extLst>
                <a:ext uri="{FF2B5EF4-FFF2-40B4-BE49-F238E27FC236}">
                  <a16:creationId xmlns:a16="http://schemas.microsoft.com/office/drawing/2014/main" id="{E368594D-7575-410B-98B6-199DBA996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7">
              <a:extLst>
                <a:ext uri="{FF2B5EF4-FFF2-40B4-BE49-F238E27FC236}">
                  <a16:creationId xmlns:a16="http://schemas.microsoft.com/office/drawing/2014/main" id="{F5932F78-FFAA-4915-BD6F-2464F6833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8">
              <a:extLst>
                <a:ext uri="{FF2B5EF4-FFF2-40B4-BE49-F238E27FC236}">
                  <a16:creationId xmlns:a16="http://schemas.microsoft.com/office/drawing/2014/main" id="{CB23AD77-8497-4678-ADD7-946F9A042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9">
              <a:extLst>
                <a:ext uri="{FF2B5EF4-FFF2-40B4-BE49-F238E27FC236}">
                  <a16:creationId xmlns:a16="http://schemas.microsoft.com/office/drawing/2014/main" id="{54B95D13-24A3-4500-818B-AE0DF1B5A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0">
              <a:extLst>
                <a:ext uri="{FF2B5EF4-FFF2-40B4-BE49-F238E27FC236}">
                  <a16:creationId xmlns:a16="http://schemas.microsoft.com/office/drawing/2014/main" id="{305ADAE1-E66F-469E-A78B-32EAAC314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1">
              <a:extLst>
                <a:ext uri="{FF2B5EF4-FFF2-40B4-BE49-F238E27FC236}">
                  <a16:creationId xmlns:a16="http://schemas.microsoft.com/office/drawing/2014/main" id="{BDC65350-934E-4180-B680-685DCE9822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2">
              <a:extLst>
                <a:ext uri="{FF2B5EF4-FFF2-40B4-BE49-F238E27FC236}">
                  <a16:creationId xmlns:a16="http://schemas.microsoft.com/office/drawing/2014/main" id="{3B8C9579-965B-43C5-9B97-C56EC1F6D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3">
              <a:extLst>
                <a:ext uri="{FF2B5EF4-FFF2-40B4-BE49-F238E27FC236}">
                  <a16:creationId xmlns:a16="http://schemas.microsoft.com/office/drawing/2014/main" id="{DA91F3E3-E203-422F-889B-A681E9677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4">
              <a:extLst>
                <a:ext uri="{FF2B5EF4-FFF2-40B4-BE49-F238E27FC236}">
                  <a16:creationId xmlns:a16="http://schemas.microsoft.com/office/drawing/2014/main" id="{3A890787-66CC-412E-96B6-BC549AD7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5">
              <a:extLst>
                <a:ext uri="{FF2B5EF4-FFF2-40B4-BE49-F238E27FC236}">
                  <a16:creationId xmlns:a16="http://schemas.microsoft.com/office/drawing/2014/main" id="{A007286B-E55F-480C-AC20-06C86D29B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6">
              <a:extLst>
                <a:ext uri="{FF2B5EF4-FFF2-40B4-BE49-F238E27FC236}">
                  <a16:creationId xmlns:a16="http://schemas.microsoft.com/office/drawing/2014/main" id="{C43576BF-BBE6-41CD-93B1-B3C20AB63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7">
              <a:extLst>
                <a:ext uri="{FF2B5EF4-FFF2-40B4-BE49-F238E27FC236}">
                  <a16:creationId xmlns:a16="http://schemas.microsoft.com/office/drawing/2014/main" id="{09D9E482-40E0-41A7-B23A-14E83B8E0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8">
              <a:extLst>
                <a:ext uri="{FF2B5EF4-FFF2-40B4-BE49-F238E27FC236}">
                  <a16:creationId xmlns:a16="http://schemas.microsoft.com/office/drawing/2014/main" id="{D7C35843-0262-4F1E-8AA4-36506961A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9">
              <a:extLst>
                <a:ext uri="{FF2B5EF4-FFF2-40B4-BE49-F238E27FC236}">
                  <a16:creationId xmlns:a16="http://schemas.microsoft.com/office/drawing/2014/main" id="{CAD98B67-C8AA-4A33-BCAF-95A6093A7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0">
              <a:extLst>
                <a:ext uri="{FF2B5EF4-FFF2-40B4-BE49-F238E27FC236}">
                  <a16:creationId xmlns:a16="http://schemas.microsoft.com/office/drawing/2014/main" id="{8AE9E93F-CE06-490F-8938-6F52DCF11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1">
              <a:extLst>
                <a:ext uri="{FF2B5EF4-FFF2-40B4-BE49-F238E27FC236}">
                  <a16:creationId xmlns:a16="http://schemas.microsoft.com/office/drawing/2014/main" id="{FA2E943A-2193-4980-8887-DAB643B74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2">
              <a:extLst>
                <a:ext uri="{FF2B5EF4-FFF2-40B4-BE49-F238E27FC236}">
                  <a16:creationId xmlns:a16="http://schemas.microsoft.com/office/drawing/2014/main" id="{FD69D4F6-DCBA-4E51-A057-646AA21FB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3">
              <a:extLst>
                <a:ext uri="{FF2B5EF4-FFF2-40B4-BE49-F238E27FC236}">
                  <a16:creationId xmlns:a16="http://schemas.microsoft.com/office/drawing/2014/main" id="{EA3C6C68-0C4D-4DC4-A11B-771D4E166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048E233-6FC2-4C8B-9D58-7BF905F20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3893141"/>
            <a:ext cx="8845667" cy="1771275"/>
            <a:chOff x="1669293" y="3893141"/>
            <a:chExt cx="8845667" cy="1771275"/>
          </a:xfrm>
        </p:grpSpPr>
        <p:sp>
          <p:nvSpPr>
            <p:cNvPr id="172" name="Isosceles Triangle 39">
              <a:extLst>
                <a:ext uri="{FF2B5EF4-FFF2-40B4-BE49-F238E27FC236}">
                  <a16:creationId xmlns:a16="http://schemas.microsoft.com/office/drawing/2014/main" id="{6A59D772-1582-4EE9-AF73-CFA39DD55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A9DAD954-26FF-4096-BC50-57B67D49E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3893141"/>
              <a:ext cx="8845667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16C63A-3622-FD4D-B909-B8C692B67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187" y="4166054"/>
            <a:ext cx="8672295" cy="727748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ko-KR" altLang="en-US" dirty="0">
                <a:latin typeface="Comic Sans MS"/>
              </a:rPr>
              <a:t>필수요소</a:t>
            </a:r>
            <a:endParaRPr lang="en-US">
              <a:latin typeface="Comic Sans MS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9FBE1E17-25A4-4959-ACBC-0A2C39D6E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8032" y="1179555"/>
            <a:ext cx="8850737" cy="262144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" name="Graphic 118" descr="Web Components">
            <a:extLst>
              <a:ext uri="{FF2B5EF4-FFF2-40B4-BE49-F238E27FC236}">
                <a16:creationId xmlns:a16="http://schemas.microsoft.com/office/drawing/2014/main" id="{C5993ABD-BA22-4287-B358-C898093D0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1885" y="1346402"/>
            <a:ext cx="2302486" cy="2302486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316835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5627FE-0AC5-4349-AC08-45A58BEC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7AAF7B-2090-475D-9C3E-FDC03DD87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F2DCEC33-4B31-44BC-99CB-9E4845DC4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04E0A10-D288-4B22-87A1-737B0A37D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A3E042E-4911-425A-84BB-04BF90D0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A49226D-3129-4C5A-9641-3D03BEEA7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9CC3C315-B515-4DD8-AC22-9D8417B37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A961828-F78F-4D56-A98E-037806C63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39D4F9D-3728-42C1-8302-452D51321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B4D9647E-354D-4CA8-B4A7-39172E5EA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3EC74E0-5222-4ACC-BCEC-1AA189D3B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0AE72B4-084D-42E6-ABED-5FD4650D4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9D1F5DD-8D50-4098-8D2B-10E284752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D48F3941-C3C7-4589-AA46-067F6BB2D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C16BBE9A-4BE3-4401-82C5-8041DB14E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06180330-CCD3-4D14-A652-D60C2825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616C90F6-4133-43A5-B47C-7750FE28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D7C03F90-E828-4414-8A53-92069FFB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6ADDE443-75AA-4F32-A2EE-272C4347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ACD281C1-1D59-453F-A33A-D83E39EB0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60217FAC-29FE-4D6B-9BB4-FF41AA756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0D3CC33A-6E36-4A72-9965-8E20FB05D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F128F04E-05CD-4035-A32B-6E9ABAB9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50D97-33B4-D846-9181-BA6A367A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42" y="2113065"/>
            <a:ext cx="2920478" cy="1139687"/>
          </a:xfrm>
        </p:spPr>
        <p:txBody>
          <a:bodyPr>
            <a:normAutofit fontScale="90000"/>
          </a:bodyPr>
          <a:lstStyle/>
          <a:p>
            <a:pPr algn="r"/>
            <a:r>
              <a:rPr lang="ko-KR" altLang="en-US" sz="6000" b="1" dirty="0">
                <a:solidFill>
                  <a:schemeClr val="tx1"/>
                </a:solidFill>
              </a:rPr>
              <a:t>사      랑</a:t>
            </a:r>
            <a:endParaRPr lang="en-US" sz="6000" b="1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8B6AB33-DFE6-4FE4-94FE-C9E25424A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8EA7C-CE9E-C04E-A594-D22E35A47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5672" y="1027239"/>
            <a:ext cx="7118423" cy="4171278"/>
          </a:xfrm>
        </p:spPr>
        <p:txBody>
          <a:bodyPr>
            <a:normAutofit/>
          </a:bodyPr>
          <a:lstStyle/>
          <a:p>
            <a:r>
              <a:rPr lang="ko-KR" altLang="en-US" sz="3400" b="1" dirty="0">
                <a:ea typeface="맑은 고딕"/>
              </a:rPr>
              <a:t>예수께서 </a:t>
            </a:r>
            <a:r>
              <a:rPr lang="ko-KR" altLang="en-US" sz="3400" b="1" dirty="0" err="1">
                <a:ea typeface="맑은 고딕"/>
              </a:rPr>
              <a:t>나오사</a:t>
            </a:r>
            <a:r>
              <a:rPr lang="ko-KR" altLang="en-US" sz="3400" b="1" dirty="0">
                <a:ea typeface="맑은 고딕"/>
              </a:rPr>
              <a:t> 큰 무리를 </a:t>
            </a:r>
            <a:br>
              <a:rPr lang="ko-KR" altLang="en-US" sz="3400" b="1" dirty="0">
                <a:ea typeface="맑은 고딕"/>
              </a:rPr>
            </a:br>
            <a:r>
              <a:rPr lang="ko-KR" altLang="en-US" sz="3400" b="1" dirty="0">
                <a:ea typeface="맑은 고딕"/>
              </a:rPr>
              <a:t>보시고 그 목자 없는 양 같음으로 인하여 불쌍히 </a:t>
            </a:r>
            <a:r>
              <a:rPr lang="ko-KR" altLang="en-US" sz="3400" b="1" dirty="0" err="1">
                <a:ea typeface="맑은 고딕"/>
              </a:rPr>
              <a:t>여기사</a:t>
            </a:r>
            <a:r>
              <a:rPr lang="ko-KR" altLang="en-US" sz="3400" b="1" dirty="0">
                <a:ea typeface="맑은 고딕"/>
              </a:rPr>
              <a:t> </a:t>
            </a:r>
            <a:br>
              <a:rPr lang="en-US" altLang="ko-KR" sz="3400" b="1" dirty="0">
                <a:ea typeface="맑은 고딕"/>
              </a:rPr>
            </a:br>
            <a:r>
              <a:rPr lang="ko-KR" altLang="en-US" sz="3400" b="1" dirty="0">
                <a:ea typeface="맑은 고딕"/>
              </a:rPr>
              <a:t>이에 여러 가지로 가르치시더라</a:t>
            </a:r>
            <a:br>
              <a:rPr lang="en-NZ" altLang="ko-KR" sz="3800" b="1" dirty="0"/>
            </a:br>
            <a:r>
              <a:rPr lang="ko-KR" altLang="en-US" sz="2600" b="1" dirty="0">
                <a:ea typeface="맑은 고딕"/>
              </a:rPr>
              <a:t>                                                           막 </a:t>
            </a:r>
            <a:r>
              <a:rPr lang="en-US" altLang="ko-KR" sz="2600" b="1" dirty="0">
                <a:ea typeface="맑은 고딕"/>
              </a:rPr>
              <a:t>6:34</a:t>
            </a:r>
            <a:endParaRPr lang="en-US" sz="2600" dirty="0"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029394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5627FE-0AC5-4349-AC08-45A58BEC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7AAF7B-2090-475D-9C3E-FDC03DD87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F2DCEC33-4B31-44BC-99CB-9E4845DC4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04E0A10-D288-4B22-87A1-737B0A37D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A3E042E-4911-425A-84BB-04BF90D0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A49226D-3129-4C5A-9641-3D03BEEA7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9CC3C315-B515-4DD8-AC22-9D8417B37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A961828-F78F-4D56-A98E-037806C63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39D4F9D-3728-42C1-8302-452D51321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B4D9647E-354D-4CA8-B4A7-39172E5EA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3EC74E0-5222-4ACC-BCEC-1AA189D3B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0AE72B4-084D-42E6-ABED-5FD4650D4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9D1F5DD-8D50-4098-8D2B-10E284752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D48F3941-C3C7-4589-AA46-067F6BB2D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C16BBE9A-4BE3-4401-82C5-8041DB14E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06180330-CCD3-4D14-A652-D60C2825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616C90F6-4133-43A5-B47C-7750FE28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D7C03F90-E828-4414-8A53-92069FFB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6ADDE443-75AA-4F32-A2EE-272C4347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ACD281C1-1D59-453F-A33A-D83E39EB0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60217FAC-29FE-4D6B-9BB4-FF41AA756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0D3CC33A-6E36-4A72-9965-8E20FB05D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F128F04E-05CD-4035-A32B-6E9ABAB9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50D97-33B4-D846-9181-BA6A367A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582" y="1275776"/>
            <a:ext cx="2595754" cy="2975776"/>
          </a:xfrm>
        </p:spPr>
        <p:txBody>
          <a:bodyPr>
            <a:normAutofit/>
          </a:bodyPr>
          <a:lstStyle/>
          <a:p>
            <a:pPr algn="r"/>
            <a:r>
              <a:rPr lang="ko-KR" altLang="en-US" sz="5400" b="1" dirty="0">
                <a:solidFill>
                  <a:schemeClr val="tx1"/>
                </a:solidFill>
              </a:rPr>
              <a:t>지 </a:t>
            </a:r>
            <a:r>
              <a:rPr lang="en-US" altLang="ko-KR" sz="5400" b="1" dirty="0">
                <a:solidFill>
                  <a:schemeClr val="tx1"/>
                </a:solidFill>
              </a:rPr>
              <a:t> </a:t>
            </a:r>
            <a:r>
              <a:rPr lang="ko-KR" altLang="en-US" sz="5400" b="1" dirty="0">
                <a:solidFill>
                  <a:schemeClr val="tx1"/>
                </a:solidFill>
              </a:rPr>
              <a:t>   혜</a:t>
            </a:r>
            <a:endParaRPr lang="en-US" sz="5400" b="1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8B6AB33-DFE6-4FE4-94FE-C9E25424A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8EA7C-CE9E-C04E-A594-D22E35A47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5403" y="1306449"/>
            <a:ext cx="5511800" cy="4171278"/>
          </a:xfrm>
        </p:spPr>
        <p:txBody>
          <a:bodyPr>
            <a:noAutofit/>
          </a:bodyPr>
          <a:lstStyle/>
          <a:p>
            <a:r>
              <a:rPr lang="ko-KR" altLang="en-US" sz="3700" i="1" dirty="0">
                <a:latin typeface="HYMyeongJo-Extra"/>
                <a:ea typeface="HYMyeongJo-Extra"/>
              </a:rPr>
              <a:t>생명</a:t>
            </a:r>
            <a:endParaRPr lang="en-NZ" altLang="ko-KR" sz="3700" i="1">
              <a:latin typeface="HYMyeongJo-Extra"/>
              <a:ea typeface="HYMyeongJo-Extra"/>
            </a:endParaRPr>
          </a:p>
          <a:p>
            <a:r>
              <a:rPr lang="ko-KR" altLang="en-US" sz="3700" i="1" dirty="0">
                <a:latin typeface="HYMyeongJo-Extra"/>
                <a:ea typeface="HYMyeongJo-Extra"/>
              </a:rPr>
              <a:t>영</a:t>
            </a:r>
            <a:endParaRPr lang="en-NZ" altLang="ko-KR" sz="3700" i="1">
              <a:latin typeface="HYMyeongJo-Extra"/>
              <a:ea typeface="HYMyeongJo-Extra"/>
            </a:endParaRPr>
          </a:p>
          <a:p>
            <a:r>
              <a:rPr lang="ko-KR" altLang="en-US" sz="3700" i="1" dirty="0">
                <a:latin typeface="HYMyeongJo-Extra"/>
                <a:ea typeface="HYMyeongJo-Extra"/>
              </a:rPr>
              <a:t>전쟁</a:t>
            </a:r>
            <a:endParaRPr lang="en-NZ" altLang="ko-KR" sz="3700" i="1">
              <a:latin typeface="HYMyeongJo-Extra"/>
              <a:ea typeface="HYMyeongJo-Extra"/>
            </a:endParaRPr>
          </a:p>
          <a:p>
            <a:r>
              <a:rPr lang="ko-KR" altLang="en-US" sz="3700" i="1" dirty="0">
                <a:latin typeface="HYMyeongJo-Extra"/>
                <a:ea typeface="HYMyeongJo-Extra"/>
              </a:rPr>
              <a:t>믿음</a:t>
            </a:r>
            <a:endParaRPr lang="en-NZ" altLang="ko-KR" sz="3700" i="1">
              <a:latin typeface="HYMyeongJo-Extra"/>
              <a:ea typeface="HYMyeongJo-Extra"/>
            </a:endParaRPr>
          </a:p>
          <a:p>
            <a:r>
              <a:rPr lang="ko-KR" altLang="en-US" sz="3700" i="1" dirty="0">
                <a:latin typeface="HYMyeongJo-Extra"/>
                <a:ea typeface="HYMyeongJo-Extra"/>
              </a:rPr>
              <a:t>환경</a:t>
            </a:r>
            <a:endParaRPr lang="en-US" altLang="ko-KR" sz="3700" i="1" dirty="0">
              <a:latin typeface="HYMyeongJo-Extra"/>
              <a:ea typeface="HYMyeongJo-Extra"/>
            </a:endParaRPr>
          </a:p>
          <a:p>
            <a:endParaRPr lang="en-US" sz="3700" dirty="0">
              <a:latin typeface="Rockwell" panose="02060603020205020403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716050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5627FE-0AC5-4349-AC08-45A58BEC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7AAF7B-2090-475D-9C3E-FDC03DD87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F2DCEC33-4B31-44BC-99CB-9E4845DC4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04E0A10-D288-4B22-87A1-737B0A37D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A3E042E-4911-425A-84BB-04BF90D0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A49226D-3129-4C5A-9641-3D03BEEA7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9CC3C315-B515-4DD8-AC22-9D8417B37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A961828-F78F-4D56-A98E-037806C63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39D4F9D-3728-42C1-8302-452D51321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B4D9647E-354D-4CA8-B4A7-39172E5EA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3EC74E0-5222-4ACC-BCEC-1AA189D3B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0AE72B4-084D-42E6-ABED-5FD4650D4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9D1F5DD-8D50-4098-8D2B-10E284752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D48F3941-C3C7-4589-AA46-067F6BB2D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C16BBE9A-4BE3-4401-82C5-8041DB14E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06180330-CCD3-4D14-A652-D60C2825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616C90F6-4133-43A5-B47C-7750FE28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D7C03F90-E828-4414-8A53-92069FFB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6ADDE443-75AA-4F32-A2EE-272C4347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ACD281C1-1D59-453F-A33A-D83E39EB0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60217FAC-29FE-4D6B-9BB4-FF41AA756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0D3CC33A-6E36-4A72-9965-8E20FB05D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F128F04E-05CD-4035-A32B-6E9ABAB9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50D97-33B4-D846-9181-BA6A367A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3226"/>
            <a:ext cx="3865695" cy="4171278"/>
          </a:xfrm>
        </p:spPr>
        <p:txBody>
          <a:bodyPr>
            <a:normAutofit/>
          </a:bodyPr>
          <a:lstStyle/>
          <a:p>
            <a:pPr algn="r"/>
            <a:r>
              <a:rPr lang="ko-KR" altLang="en-US" sz="5400" b="1" dirty="0">
                <a:solidFill>
                  <a:schemeClr val="tx1"/>
                </a:solidFill>
              </a:rPr>
              <a:t>전    달</a:t>
            </a:r>
            <a:endParaRPr lang="en-US" sz="5400" b="1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8B6AB33-DFE6-4FE4-94FE-C9E25424A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8EA7C-CE9E-C04E-A594-D22E35A47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963" y="1277501"/>
            <a:ext cx="5888209" cy="4171278"/>
          </a:xfrm>
        </p:spPr>
        <p:txBody>
          <a:bodyPr>
            <a:noAutofit/>
          </a:bodyPr>
          <a:lstStyle/>
          <a:p>
            <a:r>
              <a:rPr lang="ko-KR" altLang="en-US" sz="3700" dirty="0">
                <a:latin typeface="HYMyeongJo-Extra"/>
                <a:ea typeface="HYMyeongJo-Extra"/>
              </a:rPr>
              <a:t>방법 </a:t>
            </a:r>
            <a:r>
              <a:rPr lang="en-US" altLang="ko-KR" sz="3700" dirty="0">
                <a:latin typeface="HYMyeongJo-Extra"/>
                <a:ea typeface="맑은 고딕"/>
              </a:rPr>
              <a:t>(</a:t>
            </a:r>
            <a:r>
              <a:rPr lang="ko-KR" altLang="en-US" sz="3700" dirty="0">
                <a:latin typeface="HYMyeongJo-Extra"/>
                <a:ea typeface="HYMyeongJo-Extra"/>
              </a:rPr>
              <a:t>소책자</a:t>
            </a:r>
            <a:r>
              <a:rPr lang="en-US" altLang="ko-KR" sz="3700" dirty="0">
                <a:latin typeface="HYMyeongJo-Extra"/>
                <a:ea typeface="맑은 고딕"/>
              </a:rPr>
              <a:t>/</a:t>
            </a:r>
            <a:r>
              <a:rPr lang="ko-KR" altLang="en-US" sz="3700" dirty="0">
                <a:latin typeface="HYMyeongJo-Extra"/>
                <a:ea typeface="HYMyeongJo-Extra"/>
              </a:rPr>
              <a:t>영상</a:t>
            </a:r>
            <a:r>
              <a:rPr lang="en-US" altLang="ko-KR" sz="3700" dirty="0">
                <a:latin typeface="HYMyeongJo-Extra"/>
                <a:ea typeface="맑은 고딕"/>
              </a:rPr>
              <a:t>/</a:t>
            </a:r>
            <a:r>
              <a:rPr lang="ko-KR" altLang="en-US" sz="3700" dirty="0">
                <a:latin typeface="HYMyeongJo-Extra"/>
                <a:ea typeface="HYMyeongJo-Extra"/>
              </a:rPr>
              <a:t>암기</a:t>
            </a:r>
            <a:r>
              <a:rPr lang="en-US" altLang="ko-KR" sz="3700" dirty="0">
                <a:latin typeface="HYMyeongJo-Extra"/>
                <a:ea typeface="맑은 고딕"/>
              </a:rPr>
              <a:t>)</a:t>
            </a:r>
            <a:endParaRPr lang="en-NZ" altLang="ko-KR" sz="3700">
              <a:latin typeface="HYMyeongJo-Extra"/>
              <a:ea typeface="맑은 고딕"/>
            </a:endParaRPr>
          </a:p>
          <a:p>
            <a:r>
              <a:rPr lang="ko-KR" altLang="en-US" sz="3700" dirty="0">
                <a:latin typeface="HYMyeongJo-Extra"/>
                <a:ea typeface="HYMyeongJo-Extra"/>
              </a:rPr>
              <a:t>공감 </a:t>
            </a:r>
            <a:r>
              <a:rPr lang="en-US" altLang="ko-KR" sz="3700" dirty="0">
                <a:latin typeface="HYMyeongJo-Extra"/>
                <a:ea typeface="맑은 고딕"/>
              </a:rPr>
              <a:t>(</a:t>
            </a:r>
            <a:r>
              <a:rPr lang="ko-KR" altLang="en-US" sz="3700" dirty="0">
                <a:latin typeface="HYMyeongJo-Extra"/>
                <a:ea typeface="HYMyeongJo-Extra"/>
              </a:rPr>
              <a:t>문자</a:t>
            </a:r>
            <a:r>
              <a:rPr lang="en-US" altLang="ko-KR" sz="3700" dirty="0">
                <a:latin typeface="HYMyeongJo-Extra"/>
                <a:ea typeface="맑은 고딕"/>
              </a:rPr>
              <a:t>/</a:t>
            </a:r>
            <a:r>
              <a:rPr lang="ko-KR" altLang="en-US" sz="3700" dirty="0">
                <a:latin typeface="HYMyeongJo-Extra"/>
                <a:ea typeface="HYMyeongJo-Extra"/>
              </a:rPr>
              <a:t>의미</a:t>
            </a:r>
            <a:r>
              <a:rPr lang="en-US" altLang="ko-KR" sz="3700" dirty="0">
                <a:latin typeface="HYMyeongJo-Extra"/>
                <a:ea typeface="맑은 고딕"/>
              </a:rPr>
              <a:t>)</a:t>
            </a:r>
            <a:endParaRPr lang="en-NZ" altLang="ko-KR" sz="3700">
              <a:latin typeface="HYMyeongJo-Extra"/>
              <a:ea typeface="맑은 고딕"/>
            </a:endParaRPr>
          </a:p>
          <a:p>
            <a:r>
              <a:rPr lang="ko-KR" altLang="en-US" sz="3700" dirty="0">
                <a:latin typeface="HYMyeongJo-Extra"/>
                <a:ea typeface="HYMyeongJo-Extra"/>
              </a:rPr>
              <a:t>방법 </a:t>
            </a:r>
            <a:r>
              <a:rPr lang="en-US" altLang="ko-KR" sz="3700" dirty="0">
                <a:latin typeface="HYMyeongJo-Extra"/>
                <a:ea typeface="맑은 고딕"/>
              </a:rPr>
              <a:t>(</a:t>
            </a:r>
            <a:r>
              <a:rPr lang="ko-KR" altLang="en-US" sz="3700" dirty="0">
                <a:latin typeface="HYMyeongJo-Extra"/>
                <a:ea typeface="HYMyeongJo-Extra"/>
              </a:rPr>
              <a:t>주입</a:t>
            </a:r>
            <a:r>
              <a:rPr lang="en-US" altLang="ko-KR" sz="3700" dirty="0">
                <a:latin typeface="HYMyeongJo-Extra"/>
                <a:ea typeface="맑은 고딕"/>
              </a:rPr>
              <a:t>/</a:t>
            </a:r>
            <a:r>
              <a:rPr lang="ko-KR" altLang="en-US" sz="3700" dirty="0">
                <a:latin typeface="HYMyeongJo-Extra"/>
                <a:ea typeface="HYMyeongJo-Extra"/>
              </a:rPr>
              <a:t>설득</a:t>
            </a:r>
            <a:r>
              <a:rPr lang="en-US" altLang="ko-KR" sz="3700" dirty="0">
                <a:latin typeface="HYMyeongJo-Extra"/>
                <a:ea typeface="맑은 고딕"/>
              </a:rPr>
              <a:t>)</a:t>
            </a:r>
            <a:endParaRPr lang="en-NZ" altLang="ko-KR" sz="3700">
              <a:latin typeface="HYMyeongJo-Extra"/>
              <a:ea typeface="맑은 고딕"/>
            </a:endParaRPr>
          </a:p>
          <a:p>
            <a:r>
              <a:rPr lang="ko-KR" altLang="en-US" sz="3700" dirty="0">
                <a:latin typeface="HYMyeongJo-Extra"/>
                <a:ea typeface="HYMyeongJo-Extra"/>
              </a:rPr>
              <a:t>믿음 </a:t>
            </a:r>
            <a:r>
              <a:rPr lang="en-US" altLang="ko-KR" sz="3700" dirty="0">
                <a:latin typeface="HYMyeongJo-Extra"/>
                <a:ea typeface="맑은 고딕"/>
              </a:rPr>
              <a:t>(</a:t>
            </a:r>
            <a:r>
              <a:rPr lang="ko-KR" altLang="en-US" sz="3700" dirty="0">
                <a:latin typeface="HYMyeongJo-Extra"/>
                <a:ea typeface="HYMyeongJo-Extra"/>
              </a:rPr>
              <a:t>주체</a:t>
            </a:r>
            <a:r>
              <a:rPr lang="en-US" altLang="ko-KR" sz="3700" dirty="0">
                <a:latin typeface="HYMyeongJo-Extra"/>
                <a:ea typeface="맑은 고딕"/>
              </a:rPr>
              <a:t>/</a:t>
            </a:r>
            <a:r>
              <a:rPr lang="ko-KR" altLang="en-US" sz="3700" dirty="0">
                <a:latin typeface="HYMyeongJo-Extra"/>
                <a:ea typeface="HYMyeongJo-Extra"/>
              </a:rPr>
              <a:t>객체</a:t>
            </a:r>
            <a:r>
              <a:rPr lang="en-US" altLang="ko-KR" sz="3700" dirty="0">
                <a:latin typeface="HYMyeongJo-Extra"/>
                <a:ea typeface="맑은 고딕"/>
              </a:rPr>
              <a:t>)</a:t>
            </a:r>
            <a:endParaRPr lang="en-NZ" altLang="ko-KR" sz="3700">
              <a:latin typeface="HYMyeongJo-Extra"/>
              <a:ea typeface="맑은 고딕"/>
            </a:endParaRPr>
          </a:p>
          <a:p>
            <a:r>
              <a:rPr lang="ko-KR" altLang="en-US" sz="3700" dirty="0">
                <a:latin typeface="HYMyeongJo-Extra"/>
                <a:ea typeface="HYMyeongJo-Extra"/>
              </a:rPr>
              <a:t>환경 </a:t>
            </a:r>
            <a:r>
              <a:rPr lang="en-US" altLang="ko-KR" sz="3700">
                <a:latin typeface="HYMyeongJo-Extra"/>
                <a:ea typeface="맑은 고딕"/>
              </a:rPr>
              <a:t>(</a:t>
            </a:r>
            <a:r>
              <a:rPr lang="ko-KR" altLang="en-US" sz="3700">
                <a:latin typeface="HYMyeongJo-Extra"/>
                <a:ea typeface="HYMyeongJo-Extra"/>
              </a:rPr>
              <a:t>대상</a:t>
            </a:r>
            <a:r>
              <a:rPr lang="en-US" altLang="ko-KR" sz="3700">
                <a:latin typeface="HYMyeongJo-Extra"/>
                <a:ea typeface="맑은 고딕"/>
              </a:rPr>
              <a:t>/</a:t>
            </a:r>
            <a:r>
              <a:rPr lang="ko-KR" altLang="en-US" sz="3700">
                <a:latin typeface="HYMyeongJo-Extra"/>
                <a:ea typeface="HYMyeongJo-Extra"/>
              </a:rPr>
              <a:t>시간</a:t>
            </a:r>
            <a:r>
              <a:rPr lang="en-US" altLang="ko-KR" sz="3700">
                <a:latin typeface="HYMyeongJo-Extra"/>
                <a:ea typeface="맑은 고딕"/>
              </a:rPr>
              <a:t>/</a:t>
            </a:r>
            <a:r>
              <a:rPr lang="ko-KR" altLang="en-US" sz="3700">
                <a:latin typeface="HYMyeongJo-Extra"/>
                <a:ea typeface="HYMyeongJo-Extra"/>
              </a:rPr>
              <a:t>장소</a:t>
            </a:r>
            <a:r>
              <a:rPr lang="en-US" altLang="ko-KR" sz="3700">
                <a:latin typeface="HYMyeongJo-Extra"/>
                <a:ea typeface="맑은 고딕"/>
              </a:rPr>
              <a:t>)</a:t>
            </a:r>
          </a:p>
          <a:p>
            <a:endParaRPr lang="en-US" sz="3700" dirty="0">
              <a:latin typeface="Rockwell" panose="02060603020205020403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832028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04888-6C70-894E-A730-B8FAD719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사영리에 대하여 들어보셨습니까.mp4" descr="사영리에 대하여 들어보셨습니까.mp4">
            <a:hlinkClick r:id="" action="ppaction://media"/>
            <a:extLst>
              <a:ext uri="{FF2B5EF4-FFF2-40B4-BE49-F238E27FC236}">
                <a16:creationId xmlns:a16="http://schemas.microsoft.com/office/drawing/2014/main" id="{59ECDC12-E629-B548-B85B-179800C933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0522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243</Words>
  <Application>Microsoft Office PowerPoint</Application>
  <PresentationFormat>와이드스크린</PresentationFormat>
  <Paragraphs>38</Paragraphs>
  <Slides>12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22" baseType="lpstr">
      <vt:lpstr>HYMyeongJo-Extra</vt:lpstr>
      <vt:lpstr>GungSuh</vt:lpstr>
      <vt:lpstr>Book Antiqua</vt:lpstr>
      <vt:lpstr>Calibri Light</vt:lpstr>
      <vt:lpstr>Century Gothic</vt:lpstr>
      <vt:lpstr>Comic Sans MS</vt:lpstr>
      <vt:lpstr>Consolas</vt:lpstr>
      <vt:lpstr>Rockwell</vt:lpstr>
      <vt:lpstr>Wingdings</vt:lpstr>
      <vt:lpstr>Atlas</vt:lpstr>
      <vt:lpstr>2020’ 전도학교   복음제시 훈련 I (4영리)                                    2020년 9월27일</vt:lpstr>
      <vt:lpstr>PowerPoint 프레젠테이션</vt:lpstr>
      <vt:lpstr>4 영리</vt:lpstr>
      <vt:lpstr>4 영리</vt:lpstr>
      <vt:lpstr>필수요소</vt:lpstr>
      <vt:lpstr>사      랑</vt:lpstr>
      <vt:lpstr>지     혜</vt:lpstr>
      <vt:lpstr>전    달</vt:lpstr>
      <vt:lpstr>PowerPoint 프레젠테이션</vt:lpstr>
      <vt:lpstr>4 영리</vt:lpstr>
      <vt:lpstr>실     습</vt:lpstr>
      <vt:lpstr>기          도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Ahn</dc:creator>
  <cp:lastModifiedBy>Paul Ahn</cp:lastModifiedBy>
  <cp:revision>123</cp:revision>
  <dcterms:created xsi:type="dcterms:W3CDTF">2020-09-26T13:26:49Z</dcterms:created>
  <dcterms:modified xsi:type="dcterms:W3CDTF">2020-09-30T21:14:10Z</dcterms:modified>
</cp:coreProperties>
</file>